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9" r:id="rId5"/>
    <p:sldId id="277" r:id="rId6"/>
    <p:sldId id="276" r:id="rId7"/>
    <p:sldId id="279" r:id="rId8"/>
    <p:sldId id="281" r:id="rId9"/>
    <p:sldId id="280" r:id="rId10"/>
    <p:sldId id="282" r:id="rId11"/>
    <p:sldId id="283" r:id="rId12"/>
    <p:sldId id="285" r:id="rId13"/>
    <p:sldId id="284" r:id="rId14"/>
    <p:sldId id="286" r:id="rId15"/>
    <p:sldId id="272" r:id="rId16"/>
    <p:sldId id="287" r:id="rId17"/>
    <p:sldId id="290" r:id="rId18"/>
    <p:sldId id="291" r:id="rId19"/>
    <p:sldId id="288" r:id="rId20"/>
    <p:sldId id="289" r:id="rId21"/>
    <p:sldId id="275" r:id="rId22"/>
    <p:sldId id="293" r:id="rId23"/>
    <p:sldId id="294" r:id="rId24"/>
    <p:sldId id="297" r:id="rId25"/>
    <p:sldId id="296" r:id="rId26"/>
    <p:sldId id="295" r:id="rId27"/>
    <p:sldId id="2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hyperlink" Target="https://github.com/NEC-CCBU/NCBSInstall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anscherer.github.io/keep-your-windows-containers-up-to-dat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ginet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rancher.com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Docker, directo a producción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De como “metimos la pata”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4405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F75ABB7-03AF-475F-9081-55FEABE5DF2C}"/>
              </a:ext>
            </a:extLst>
          </p:cNvPr>
          <p:cNvSpPr/>
          <p:nvPr/>
        </p:nvSpPr>
        <p:spPr>
          <a:xfrm>
            <a:off x="4766802" y="2052744"/>
            <a:ext cx="4273783" cy="3243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400" dirty="0"/>
              <a:t>Docker </a:t>
            </a:r>
            <a:r>
              <a:rPr lang="es-ES" sz="2400" dirty="0" err="1"/>
              <a:t>Image</a:t>
            </a:r>
            <a:endParaRPr lang="es-E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SECOND </a:t>
            </a:r>
            <a:r>
              <a:rPr lang="es-ES_tradnl" dirty="0" err="1"/>
              <a:t>atTempt</a:t>
            </a:r>
            <a:r>
              <a:rPr lang="es-ES_tradnl" dirty="0"/>
              <a:t>: offline </a:t>
            </a:r>
            <a:r>
              <a:rPr lang="es-ES_tradnl" dirty="0" err="1"/>
              <a:t>calamari</a:t>
            </a:r>
            <a:endParaRPr lang="en-GB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76B52F9-3CF1-4AB1-83A8-8E9F8FDC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8" y="1496786"/>
            <a:ext cx="1701573" cy="1701573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D7992B8-DCA6-4E21-89EC-DFB856064DBF}"/>
              </a:ext>
            </a:extLst>
          </p:cNvPr>
          <p:cNvSpPr/>
          <p:nvPr/>
        </p:nvSpPr>
        <p:spPr>
          <a:xfrm>
            <a:off x="2819400" y="2155371"/>
            <a:ext cx="1350509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24C0BBB-4A3E-4B6A-A863-3CB152399594}"/>
              </a:ext>
            </a:extLst>
          </p:cNvPr>
          <p:cNvSpPr/>
          <p:nvPr/>
        </p:nvSpPr>
        <p:spPr>
          <a:xfrm rot="8534878">
            <a:off x="3567044" y="4570276"/>
            <a:ext cx="1127368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1839A5-81CF-45DA-8A71-8525B601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7" y="4994025"/>
            <a:ext cx="3439886" cy="173291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0BB7F5-4080-4A12-8BD7-D57F567D9468}"/>
              </a:ext>
            </a:extLst>
          </p:cNvPr>
          <p:cNvSpPr/>
          <p:nvPr/>
        </p:nvSpPr>
        <p:spPr>
          <a:xfrm>
            <a:off x="4846121" y="2609905"/>
            <a:ext cx="39098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Chopito (</a:t>
            </a:r>
            <a:r>
              <a:rPr lang="es-ES" b="1" dirty="0" err="1"/>
              <a:t>Modified</a:t>
            </a:r>
            <a:r>
              <a:rPr lang="es-ES" b="1" dirty="0"/>
              <a:t> </a:t>
            </a:r>
            <a:r>
              <a:rPr lang="es-ES" b="1" dirty="0" err="1"/>
              <a:t>Optopus</a:t>
            </a:r>
            <a:r>
              <a:rPr lang="es-ES" b="1" dirty="0"/>
              <a:t> </a:t>
            </a:r>
            <a:r>
              <a:rPr lang="es-ES" b="1" dirty="0" err="1"/>
              <a:t>agent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Octopacks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Software </a:t>
            </a:r>
            <a:r>
              <a:rPr lang="es-ES" b="1" dirty="0" err="1"/>
              <a:t>dependencies</a:t>
            </a:r>
            <a:r>
              <a:rPr lang="es-ES" b="1" dirty="0"/>
              <a:t> (IIS, .NET)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Variables (</a:t>
            </a:r>
            <a:r>
              <a:rPr lang="es-ES" b="1" dirty="0" err="1"/>
              <a:t>json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Deployment</a:t>
            </a:r>
            <a:r>
              <a:rPr lang="es-ES" b="1" dirty="0"/>
              <a:t> </a:t>
            </a:r>
            <a:r>
              <a:rPr lang="es-ES" b="1" dirty="0" err="1"/>
              <a:t>process</a:t>
            </a:r>
            <a:r>
              <a:rPr lang="es-ES" b="1" dirty="0"/>
              <a:t> (Powershell)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5775E9E-6F99-40B3-9097-E0E956183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02" y="5700827"/>
            <a:ext cx="1246568" cy="96081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02F367E0-BC8E-4748-9066-D26B76B08B5F}"/>
              </a:ext>
            </a:extLst>
          </p:cNvPr>
          <p:cNvSpPr/>
          <p:nvPr/>
        </p:nvSpPr>
        <p:spPr>
          <a:xfrm>
            <a:off x="6526410" y="6268788"/>
            <a:ext cx="5665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hlinkClick r:id="rId5"/>
              </a:rPr>
              <a:t>https://github.com/NEC-CCBU/NCBSInstall</a:t>
            </a:r>
            <a:r>
              <a:rPr lang="es-ES" sz="2400" b="1" dirty="0"/>
              <a:t>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3D08665-46C5-4FDB-A9C7-88C31895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589" y="2032327"/>
            <a:ext cx="2276475" cy="227647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DA25EBF-52D3-4E1F-ADA6-8E5A783F7B4B}"/>
              </a:ext>
            </a:extLst>
          </p:cNvPr>
          <p:cNvSpPr/>
          <p:nvPr/>
        </p:nvSpPr>
        <p:spPr>
          <a:xfrm>
            <a:off x="9554692" y="4696576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“</a:t>
            </a:r>
            <a:r>
              <a:rPr lang="es-ES" b="1" dirty="0" err="1"/>
              <a:t>The</a:t>
            </a:r>
            <a:r>
              <a:rPr lang="es-ES" b="1" dirty="0"/>
              <a:t> chopito”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71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aTtempt</a:t>
            </a:r>
            <a:r>
              <a:rPr lang="es-ES_tradnl" dirty="0"/>
              <a:t>: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improve</a:t>
            </a:r>
            <a:r>
              <a:rPr lang="es-ES_tradnl" dirty="0"/>
              <a:t>?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280CD1-3DDB-4091-9882-73D8C30AB3A3}"/>
              </a:ext>
            </a:extLst>
          </p:cNvPr>
          <p:cNvSpPr/>
          <p:nvPr/>
        </p:nvSpPr>
        <p:spPr>
          <a:xfrm>
            <a:off x="867692" y="1372323"/>
            <a:ext cx="573740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/>
              <a:t>Bugs and </a:t>
            </a:r>
            <a:r>
              <a:rPr lang="es-ES" sz="2400" b="1" dirty="0" err="1"/>
              <a:t>poor</a:t>
            </a:r>
            <a:r>
              <a:rPr lang="es-ES" sz="2400" b="1" dirty="0"/>
              <a:t> </a:t>
            </a:r>
            <a:r>
              <a:rPr lang="es-ES" sz="2400" b="1" dirty="0" err="1"/>
              <a:t>customer</a:t>
            </a:r>
            <a:r>
              <a:rPr lang="es-ES" sz="2400" b="1" dirty="0"/>
              <a:t> </a:t>
            </a:r>
            <a:r>
              <a:rPr lang="es-ES" sz="2400" b="1" dirty="0" err="1"/>
              <a:t>confidence</a:t>
            </a:r>
            <a:endParaRPr lang="es-ES" sz="2400" b="1" dirty="0"/>
          </a:p>
          <a:p>
            <a:endParaRPr lang="es-ES" sz="2400" b="1" dirty="0"/>
          </a:p>
          <a:p>
            <a:r>
              <a:rPr lang="es-ES" sz="2400" b="1" dirty="0"/>
              <a:t>More </a:t>
            </a:r>
            <a:r>
              <a:rPr lang="es-ES" sz="2400" b="1" dirty="0" err="1"/>
              <a:t>than</a:t>
            </a:r>
            <a:r>
              <a:rPr lang="es-ES" sz="2400" b="1" dirty="0"/>
              <a:t> 50 servers</a:t>
            </a:r>
          </a:p>
          <a:p>
            <a:endParaRPr lang="es-ES" sz="2400" b="1" dirty="0"/>
          </a:p>
          <a:p>
            <a:r>
              <a:rPr lang="es-ES" sz="2400" b="1" dirty="0" err="1"/>
              <a:t>Lack</a:t>
            </a:r>
            <a:r>
              <a:rPr lang="es-ES" sz="2400" b="1" dirty="0"/>
              <a:t> </a:t>
            </a:r>
            <a:r>
              <a:rPr lang="es-ES" sz="2400" b="1" dirty="0" err="1"/>
              <a:t>of</a:t>
            </a:r>
            <a:r>
              <a:rPr lang="es-ES" sz="2400" b="1" dirty="0"/>
              <a:t> Agility </a:t>
            </a:r>
            <a:r>
              <a:rPr lang="es-ES" sz="2400" b="1" dirty="0" err="1"/>
              <a:t>for</a:t>
            </a:r>
            <a:r>
              <a:rPr lang="es-ES" sz="2400" b="1" dirty="0"/>
              <a:t> </a:t>
            </a:r>
            <a:r>
              <a:rPr lang="es-ES" sz="2400" b="1" dirty="0" err="1"/>
              <a:t>deployments</a:t>
            </a:r>
            <a:r>
              <a:rPr lang="es-ES" sz="2400" b="1" dirty="0"/>
              <a:t> / </a:t>
            </a:r>
            <a:r>
              <a:rPr lang="es-ES" sz="2400" b="1" dirty="0" err="1"/>
              <a:t>upgrades</a:t>
            </a:r>
            <a:endParaRPr lang="es-ES" sz="2400" b="1" dirty="0"/>
          </a:p>
          <a:p>
            <a:endParaRPr lang="es-ES" sz="2400" b="1" dirty="0"/>
          </a:p>
          <a:p>
            <a:r>
              <a:rPr lang="es-ES" sz="2400" b="1" dirty="0" err="1"/>
              <a:t>Require</a:t>
            </a:r>
            <a:r>
              <a:rPr lang="es-ES" sz="2400" b="1" dirty="0"/>
              <a:t> a </a:t>
            </a:r>
            <a:r>
              <a:rPr lang="es-ES" sz="2400" b="1" dirty="0" err="1"/>
              <a:t>direct</a:t>
            </a:r>
            <a:r>
              <a:rPr lang="es-ES" sz="2400" b="1" dirty="0"/>
              <a:t> </a:t>
            </a:r>
            <a:r>
              <a:rPr lang="es-ES" sz="2400" b="1" dirty="0" err="1"/>
              <a:t>conection</a:t>
            </a:r>
            <a:r>
              <a:rPr lang="es-ES" sz="2400" b="1" dirty="0"/>
              <a:t> </a:t>
            </a:r>
            <a:r>
              <a:rPr lang="es-ES" sz="2400" b="1" dirty="0" err="1"/>
              <a:t>to</a:t>
            </a:r>
            <a:r>
              <a:rPr lang="es-ES" sz="2400" b="1" dirty="0"/>
              <a:t> </a:t>
            </a:r>
            <a:r>
              <a:rPr lang="es-ES" sz="2400" b="1" dirty="0" err="1"/>
              <a:t>Octopus</a:t>
            </a:r>
            <a:r>
              <a:rPr lang="es-ES" sz="2400" b="1" dirty="0"/>
              <a:t> </a:t>
            </a:r>
            <a:r>
              <a:rPr lang="es-ES" sz="2400" b="1" dirty="0" err="1"/>
              <a:t>when</a:t>
            </a:r>
            <a:endParaRPr lang="es-ES" sz="2400" b="1" dirty="0"/>
          </a:p>
          <a:p>
            <a:r>
              <a:rPr lang="es-ES" sz="2400" b="1" dirty="0" err="1"/>
              <a:t>We</a:t>
            </a:r>
            <a:r>
              <a:rPr lang="es-ES" sz="2400" b="1" dirty="0"/>
              <a:t> </a:t>
            </a:r>
            <a:r>
              <a:rPr lang="es-ES" sz="2400" b="1" dirty="0" err="1"/>
              <a:t>launch</a:t>
            </a:r>
            <a:r>
              <a:rPr lang="es-ES" sz="2400" b="1" dirty="0"/>
              <a:t> a </a:t>
            </a:r>
            <a:r>
              <a:rPr lang="es-ES" sz="2400" b="1" dirty="0" err="1"/>
              <a:t>container</a:t>
            </a:r>
            <a:endParaRPr lang="es-ES" sz="2400" b="1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40469FD-1A91-457D-BF3D-1B91B993E667}"/>
              </a:ext>
            </a:extLst>
          </p:cNvPr>
          <p:cNvSpPr/>
          <p:nvPr/>
        </p:nvSpPr>
        <p:spPr>
          <a:xfrm>
            <a:off x="4606936" y="4706917"/>
            <a:ext cx="62678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/>
              <a:t>New/</a:t>
            </a:r>
            <a:r>
              <a:rPr lang="es-ES" sz="2400" b="1" dirty="0" err="1"/>
              <a:t>old</a:t>
            </a:r>
            <a:r>
              <a:rPr lang="es-ES" sz="2400" b="1" dirty="0"/>
              <a:t> </a:t>
            </a:r>
            <a:r>
              <a:rPr lang="es-ES" sz="2400" b="1" dirty="0" err="1"/>
              <a:t>problem</a:t>
            </a:r>
            <a:r>
              <a:rPr lang="es-ES" sz="2400" b="1" dirty="0"/>
              <a:t>:</a:t>
            </a:r>
          </a:p>
          <a:p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About</a:t>
            </a:r>
            <a:r>
              <a:rPr lang="es-ES" sz="2400" b="1" dirty="0"/>
              <a:t> 20 minutes </a:t>
            </a:r>
            <a:r>
              <a:rPr lang="es-ES" sz="2400" b="1" dirty="0" err="1"/>
              <a:t>to</a:t>
            </a:r>
            <a:r>
              <a:rPr lang="es-ES" sz="2400" b="1" dirty="0"/>
              <a:t> </a:t>
            </a:r>
            <a:r>
              <a:rPr lang="es-ES" sz="2400" b="1" dirty="0" err="1"/>
              <a:t>start</a:t>
            </a:r>
            <a:r>
              <a:rPr lang="es-ES" sz="2400" b="1" dirty="0"/>
              <a:t> a </a:t>
            </a:r>
            <a:r>
              <a:rPr lang="es-ES" sz="2400" b="1" dirty="0" err="1"/>
              <a:t>container</a:t>
            </a:r>
            <a:r>
              <a:rPr lang="es-ES" sz="2400" b="1" dirty="0"/>
              <a:t>. </a:t>
            </a:r>
            <a:r>
              <a:rPr lang="es-ES" sz="2400" b="1" dirty="0" err="1"/>
              <a:t>We</a:t>
            </a:r>
            <a:r>
              <a:rPr lang="es-ES" sz="2400" b="1" dirty="0"/>
              <a:t> are </a:t>
            </a:r>
            <a:r>
              <a:rPr lang="es-ES" sz="2400" b="1" dirty="0" err="1"/>
              <a:t>deploying</a:t>
            </a:r>
            <a:r>
              <a:rPr lang="es-ES" sz="2400" b="1" dirty="0"/>
              <a:t> </a:t>
            </a:r>
            <a:r>
              <a:rPr lang="es-ES" sz="2400" b="1" dirty="0" err="1"/>
              <a:t>on</a:t>
            </a:r>
            <a:r>
              <a:rPr lang="es-ES" sz="2400" b="1" dirty="0"/>
              <a:t> Docker run…</a:t>
            </a:r>
          </a:p>
          <a:p>
            <a:endParaRPr lang="es-ES" sz="24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714F35-AFEF-4558-8111-DD3FBD74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580" y="2074338"/>
            <a:ext cx="642312" cy="6348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FDA74A2-899D-4667-B437-ED43FD17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86" y="1455745"/>
            <a:ext cx="590954" cy="53006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8CF51C7-FD28-4C7F-9653-2E4454F0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86" y="2836675"/>
            <a:ext cx="590954" cy="5300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9AA065-5247-4AA0-846B-D728BBC9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15" y="4662280"/>
            <a:ext cx="2180680" cy="20282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3FD6CC6-59F1-4168-8970-CE319191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94" y="3654349"/>
            <a:ext cx="642312" cy="6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17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F75ABB7-03AF-475F-9081-55FEABE5DF2C}"/>
              </a:ext>
            </a:extLst>
          </p:cNvPr>
          <p:cNvSpPr/>
          <p:nvPr/>
        </p:nvSpPr>
        <p:spPr>
          <a:xfrm>
            <a:off x="4766802" y="2052744"/>
            <a:ext cx="4273783" cy="3243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400" dirty="0"/>
              <a:t>Docker </a:t>
            </a:r>
            <a:r>
              <a:rPr lang="es-ES" sz="2400" dirty="0" err="1"/>
              <a:t>Image</a:t>
            </a:r>
            <a:endParaRPr lang="es-E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aTtempt</a:t>
            </a:r>
            <a:r>
              <a:rPr lang="es-ES_tradnl" dirty="0"/>
              <a:t>: </a:t>
            </a:r>
            <a:r>
              <a:rPr lang="es-ES_tradnl" dirty="0" err="1"/>
              <a:t>deploy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build</a:t>
            </a:r>
            <a:endParaRPr lang="en-GB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76B52F9-3CF1-4AB1-83A8-8E9F8FDC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8" y="1496786"/>
            <a:ext cx="1701573" cy="1701573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D7992B8-DCA6-4E21-89EC-DFB856064DBF}"/>
              </a:ext>
            </a:extLst>
          </p:cNvPr>
          <p:cNvSpPr/>
          <p:nvPr/>
        </p:nvSpPr>
        <p:spPr>
          <a:xfrm>
            <a:off x="2819400" y="2155371"/>
            <a:ext cx="1350509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24C0BBB-4A3E-4B6A-A863-3CB152399594}"/>
              </a:ext>
            </a:extLst>
          </p:cNvPr>
          <p:cNvSpPr/>
          <p:nvPr/>
        </p:nvSpPr>
        <p:spPr>
          <a:xfrm rot="8534878">
            <a:off x="3567044" y="4570276"/>
            <a:ext cx="1127368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1839A5-81CF-45DA-8A71-8525B601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7" y="4994025"/>
            <a:ext cx="3439886" cy="173291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0BB7F5-4080-4A12-8BD7-D57F567D9468}"/>
              </a:ext>
            </a:extLst>
          </p:cNvPr>
          <p:cNvSpPr/>
          <p:nvPr/>
        </p:nvSpPr>
        <p:spPr>
          <a:xfrm>
            <a:off x="4846121" y="2609905"/>
            <a:ext cx="3909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Software </a:t>
            </a:r>
            <a:r>
              <a:rPr lang="es-ES" b="1" dirty="0" err="1"/>
              <a:t>dependencies</a:t>
            </a:r>
            <a:r>
              <a:rPr lang="es-ES" b="1" dirty="0"/>
              <a:t> (IIS, .NET)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Variables (</a:t>
            </a:r>
            <a:r>
              <a:rPr lang="es-ES" b="1" dirty="0" err="1"/>
              <a:t>json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Executables</a:t>
            </a:r>
            <a:endParaRPr lang="es-ES" b="1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5775E9E-6F99-40B3-9097-E0E956183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02" y="5700827"/>
            <a:ext cx="1246568" cy="9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2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THIRD </a:t>
            </a:r>
            <a:r>
              <a:rPr lang="es-ES_tradnl" dirty="0" err="1"/>
              <a:t>aTtempt</a:t>
            </a:r>
            <a:r>
              <a:rPr lang="es-ES_tradnl" dirty="0"/>
              <a:t>: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improve</a:t>
            </a:r>
            <a:r>
              <a:rPr lang="es-ES_tradnl" dirty="0"/>
              <a:t>?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280CD1-3DDB-4091-9882-73D8C30AB3A3}"/>
              </a:ext>
            </a:extLst>
          </p:cNvPr>
          <p:cNvSpPr/>
          <p:nvPr/>
        </p:nvSpPr>
        <p:spPr>
          <a:xfrm>
            <a:off x="867692" y="1372323"/>
            <a:ext cx="482157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Bugs and </a:t>
            </a:r>
            <a:r>
              <a:rPr lang="es-ES" sz="2000" b="1" dirty="0" err="1"/>
              <a:t>poor</a:t>
            </a:r>
            <a:r>
              <a:rPr lang="es-ES" sz="2000" b="1" dirty="0"/>
              <a:t> </a:t>
            </a:r>
            <a:r>
              <a:rPr lang="es-ES" sz="2000" b="1" dirty="0" err="1"/>
              <a:t>customer</a:t>
            </a:r>
            <a:r>
              <a:rPr lang="es-ES" sz="2000" b="1" dirty="0"/>
              <a:t> </a:t>
            </a:r>
            <a:r>
              <a:rPr lang="es-ES" sz="2000" b="1" dirty="0" err="1"/>
              <a:t>confidence</a:t>
            </a:r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More </a:t>
            </a:r>
            <a:r>
              <a:rPr lang="es-ES" sz="2000" b="1" dirty="0" err="1"/>
              <a:t>than</a:t>
            </a:r>
            <a:r>
              <a:rPr lang="es-ES" sz="2000" b="1" dirty="0"/>
              <a:t> 50 servers</a:t>
            </a:r>
          </a:p>
          <a:p>
            <a:endParaRPr lang="es-ES" sz="2000" b="1" dirty="0"/>
          </a:p>
          <a:p>
            <a:r>
              <a:rPr lang="es-ES" sz="2000" b="1" dirty="0" err="1"/>
              <a:t>Lack</a:t>
            </a:r>
            <a:r>
              <a:rPr lang="es-ES" sz="2000" b="1" dirty="0"/>
              <a:t> </a:t>
            </a:r>
            <a:r>
              <a:rPr lang="es-ES" sz="2000" b="1" dirty="0" err="1"/>
              <a:t>of</a:t>
            </a:r>
            <a:r>
              <a:rPr lang="es-ES" sz="2000" b="1" dirty="0"/>
              <a:t> Agility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deployments</a:t>
            </a:r>
            <a:r>
              <a:rPr lang="es-ES" sz="2000" b="1" dirty="0"/>
              <a:t> / </a:t>
            </a:r>
            <a:r>
              <a:rPr lang="es-ES" sz="2000" b="1" dirty="0" err="1"/>
              <a:t>upgrades</a:t>
            </a:r>
            <a:endParaRPr lang="es-ES" sz="2000" b="1" dirty="0"/>
          </a:p>
          <a:p>
            <a:endParaRPr lang="es-ES" sz="2000" b="1" dirty="0"/>
          </a:p>
          <a:p>
            <a:r>
              <a:rPr lang="es-ES" sz="2000" b="1" dirty="0" err="1"/>
              <a:t>Require</a:t>
            </a:r>
            <a:r>
              <a:rPr lang="es-ES" sz="2000" b="1" dirty="0"/>
              <a:t> a </a:t>
            </a:r>
            <a:r>
              <a:rPr lang="es-ES" sz="2000" b="1" dirty="0" err="1"/>
              <a:t>direct</a:t>
            </a:r>
            <a:r>
              <a:rPr lang="es-ES" sz="2000" b="1" dirty="0"/>
              <a:t> </a:t>
            </a:r>
            <a:r>
              <a:rPr lang="es-ES" sz="2000" b="1" dirty="0" err="1"/>
              <a:t>conection</a:t>
            </a:r>
            <a:r>
              <a:rPr lang="es-ES" sz="2000" b="1" dirty="0"/>
              <a:t> </a:t>
            </a:r>
            <a:r>
              <a:rPr lang="es-ES" sz="2000" b="1" dirty="0" err="1"/>
              <a:t>to</a:t>
            </a:r>
            <a:r>
              <a:rPr lang="es-ES" sz="2000" b="1" dirty="0"/>
              <a:t> </a:t>
            </a:r>
            <a:r>
              <a:rPr lang="es-ES" sz="2000" b="1" dirty="0" err="1"/>
              <a:t>Octopus</a:t>
            </a:r>
            <a:r>
              <a:rPr lang="es-ES" sz="2000" b="1" dirty="0"/>
              <a:t> </a:t>
            </a:r>
            <a:r>
              <a:rPr lang="es-ES" sz="2000" b="1" dirty="0" err="1"/>
              <a:t>when</a:t>
            </a:r>
            <a:endParaRPr lang="es-ES" sz="2000" b="1" dirty="0"/>
          </a:p>
          <a:p>
            <a:r>
              <a:rPr lang="es-ES" sz="2000" b="1" dirty="0" err="1"/>
              <a:t>We</a:t>
            </a:r>
            <a:r>
              <a:rPr lang="es-ES" sz="2000" b="1" dirty="0"/>
              <a:t> </a:t>
            </a:r>
            <a:r>
              <a:rPr lang="es-ES" sz="2000" b="1" dirty="0" err="1"/>
              <a:t>launch</a:t>
            </a:r>
            <a:r>
              <a:rPr lang="es-ES" sz="2000" b="1" dirty="0"/>
              <a:t> a </a:t>
            </a:r>
            <a:r>
              <a:rPr lang="es-ES" sz="2000" b="1" dirty="0" err="1"/>
              <a:t>container</a:t>
            </a:r>
            <a:endParaRPr lang="es-ES" sz="2000" b="1" dirty="0"/>
          </a:p>
          <a:p>
            <a:endParaRPr lang="es-ES" sz="2000" b="1" dirty="0"/>
          </a:p>
          <a:p>
            <a:r>
              <a:rPr lang="es-ES" sz="2000" b="1" dirty="0" err="1"/>
              <a:t>About</a:t>
            </a:r>
            <a:r>
              <a:rPr lang="es-ES" sz="2000" b="1" dirty="0"/>
              <a:t> 20 minutes </a:t>
            </a:r>
            <a:r>
              <a:rPr lang="es-ES" sz="2000" b="1" dirty="0" err="1"/>
              <a:t>to</a:t>
            </a:r>
            <a:r>
              <a:rPr lang="es-ES" sz="2000" b="1" dirty="0"/>
              <a:t> </a:t>
            </a:r>
            <a:r>
              <a:rPr lang="es-ES" sz="2000" b="1" dirty="0" err="1"/>
              <a:t>start</a:t>
            </a:r>
            <a:r>
              <a:rPr lang="es-ES" sz="2000" b="1" dirty="0"/>
              <a:t> a </a:t>
            </a:r>
            <a:r>
              <a:rPr lang="es-ES" sz="2000" b="1" dirty="0" err="1"/>
              <a:t>container</a:t>
            </a:r>
            <a:r>
              <a:rPr lang="es-ES" sz="2000" b="1" dirty="0"/>
              <a:t>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40469FD-1A91-457D-BF3D-1B91B993E667}"/>
              </a:ext>
            </a:extLst>
          </p:cNvPr>
          <p:cNvSpPr/>
          <p:nvPr/>
        </p:nvSpPr>
        <p:spPr>
          <a:xfrm>
            <a:off x="4258594" y="4870070"/>
            <a:ext cx="6267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/>
              <a:t>New/</a:t>
            </a:r>
            <a:r>
              <a:rPr lang="es-ES" sz="2400" b="1" dirty="0" err="1"/>
              <a:t>old</a:t>
            </a:r>
            <a:r>
              <a:rPr lang="es-ES" sz="2400" b="1" dirty="0"/>
              <a:t> </a:t>
            </a:r>
            <a:r>
              <a:rPr lang="es-ES" sz="2400" b="1" dirty="0" err="1"/>
              <a:t>problem</a:t>
            </a:r>
            <a:r>
              <a:rPr lang="es-ES" sz="2400" b="1" dirty="0"/>
              <a:t>:</a:t>
            </a:r>
          </a:p>
          <a:p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What</a:t>
            </a:r>
            <a:r>
              <a:rPr lang="es-ES" sz="2400" b="1" dirty="0"/>
              <a:t> </a:t>
            </a:r>
            <a:r>
              <a:rPr lang="es-ES" sz="2400" b="1" dirty="0" err="1"/>
              <a:t>about</a:t>
            </a:r>
            <a:r>
              <a:rPr lang="es-ES" sz="2400" b="1" dirty="0"/>
              <a:t> </a:t>
            </a:r>
            <a:r>
              <a:rPr lang="es-ES" sz="2400" b="1" dirty="0" err="1"/>
              <a:t>configuration</a:t>
            </a:r>
            <a:r>
              <a:rPr lang="es-ES" sz="2400" b="1" dirty="0"/>
              <a:t>?</a:t>
            </a:r>
          </a:p>
          <a:p>
            <a:endParaRPr lang="es-ES" sz="24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714F35-AFEF-4558-8111-DD3FBD74B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12" y="2009236"/>
            <a:ext cx="421821" cy="416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FDA74A2-899D-4667-B437-ED43FD176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913" y="1444216"/>
            <a:ext cx="415697" cy="3728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9AA065-5247-4AA0-846B-D728BBC99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129" y="5057961"/>
            <a:ext cx="1755266" cy="16325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B0E4E4D-CF7A-4EDB-952B-6D8B8BDC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78" y="3234179"/>
            <a:ext cx="421821" cy="41691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680B884-AFE3-4968-AA21-D1FB0A88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99" y="2649595"/>
            <a:ext cx="415697" cy="3728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6B007BC-2C71-4156-B342-E17C3B60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0" y="4125506"/>
            <a:ext cx="421821" cy="416916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9E744F3B-1E9A-45A2-94C9-93C65BCD9C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754050"/>
              </p:ext>
            </p:extLst>
          </p:nvPr>
        </p:nvGraphicFramePr>
        <p:xfrm>
          <a:off x="8494713" y="2922588"/>
          <a:ext cx="2286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to empaquetador del shell" showAsIcon="1" r:id="rId6" imgW="229320" imgH="184320" progId="Package">
                  <p:embed/>
                </p:oleObj>
              </mc:Choice>
              <mc:Fallback>
                <p:oleObj name="Objeto empaquetador del shell" showAsIcon="1" r:id="rId6" imgW="229320" imgH="184320" progId="Packag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9E744F3B-1E9A-45A2-94C9-93C65BCD9C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94713" y="2922588"/>
                        <a:ext cx="228600" cy="1841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04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aTtempt</a:t>
            </a:r>
            <a:r>
              <a:rPr lang="es-ES_tradnl" dirty="0"/>
              <a:t>: </a:t>
            </a:r>
            <a:r>
              <a:rPr lang="es-ES_tradnl" dirty="0" err="1"/>
              <a:t>configuration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280CD1-3DDB-4091-9882-73D8C30AB3A3}"/>
              </a:ext>
            </a:extLst>
          </p:cNvPr>
          <p:cNvSpPr/>
          <p:nvPr/>
        </p:nvSpPr>
        <p:spPr>
          <a:xfrm>
            <a:off x="867692" y="1372323"/>
            <a:ext cx="1041053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Configuration</a:t>
            </a:r>
            <a:r>
              <a:rPr lang="es-ES" sz="2000" b="1" dirty="0"/>
              <a:t> </a:t>
            </a:r>
            <a:r>
              <a:rPr lang="es-ES" sz="2000" b="1" dirty="0" err="1"/>
              <a:t>was</a:t>
            </a:r>
            <a:r>
              <a:rPr lang="es-ES" sz="2000" b="1" dirty="0"/>
              <a:t> “</a:t>
            </a:r>
            <a:r>
              <a:rPr lang="es-ES" sz="2000" b="1" dirty="0" err="1"/>
              <a:t>attached</a:t>
            </a:r>
            <a:r>
              <a:rPr lang="es-ES" sz="2000" b="1" dirty="0"/>
              <a:t> </a:t>
            </a:r>
            <a:r>
              <a:rPr lang="es-ES" sz="2000" b="1" dirty="0" err="1"/>
              <a:t>to</a:t>
            </a:r>
            <a:r>
              <a:rPr lang="es-ES" sz="2000" b="1" dirty="0"/>
              <a:t> </a:t>
            </a:r>
            <a:r>
              <a:rPr lang="es-ES" sz="2000" b="1" dirty="0" err="1"/>
              <a:t>image</a:t>
            </a:r>
            <a:r>
              <a:rPr lang="es-ES" sz="2000" b="1" dirty="0"/>
              <a:t>” in </a:t>
            </a:r>
            <a:r>
              <a:rPr lang="es-ES" sz="2000" b="1" dirty="0" err="1"/>
              <a:t>json</a:t>
            </a:r>
            <a:r>
              <a:rPr lang="es-ES" sz="2000" b="1" dirty="0"/>
              <a:t> files so </a:t>
            </a:r>
            <a:r>
              <a:rPr lang="es-ES" sz="2000" b="1" dirty="0" err="1"/>
              <a:t>we</a:t>
            </a:r>
            <a:r>
              <a:rPr lang="es-ES" sz="2000" b="1" dirty="0"/>
              <a:t> </a:t>
            </a:r>
            <a:r>
              <a:rPr lang="es-ES" sz="2000" b="1" dirty="0" err="1"/>
              <a:t>had</a:t>
            </a:r>
            <a:r>
              <a:rPr lang="es-ES" sz="2000" b="1" dirty="0"/>
              <a:t> </a:t>
            </a:r>
            <a:r>
              <a:rPr lang="es-ES" sz="2000" b="1" dirty="0" err="1"/>
              <a:t>to</a:t>
            </a:r>
            <a:r>
              <a:rPr lang="es-ES" sz="2000" b="1" dirty="0"/>
              <a:t> </a:t>
            </a:r>
            <a:r>
              <a:rPr lang="es-ES" sz="2000" b="1" dirty="0" err="1"/>
              <a:t>create</a:t>
            </a:r>
            <a:r>
              <a:rPr lang="es-ES" sz="2000" b="1" dirty="0"/>
              <a:t> </a:t>
            </a:r>
            <a:r>
              <a:rPr lang="es-ES" sz="2000" b="1" dirty="0" err="1"/>
              <a:t>different</a:t>
            </a:r>
            <a:r>
              <a:rPr lang="es-ES" sz="2000" b="1" dirty="0"/>
              <a:t> </a:t>
            </a:r>
            <a:r>
              <a:rPr lang="es-ES" sz="2000" b="1" dirty="0" err="1"/>
              <a:t>images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different</a:t>
            </a:r>
            <a:r>
              <a:rPr lang="es-ES" sz="2000" b="1" dirty="0"/>
              <a:t> </a:t>
            </a:r>
            <a:r>
              <a:rPr lang="es-ES" sz="2000" b="1" dirty="0" err="1"/>
              <a:t>environments</a:t>
            </a:r>
            <a:r>
              <a:rPr lang="es-ES" sz="2000" b="1" dirty="0"/>
              <a:t>.</a:t>
            </a:r>
          </a:p>
          <a:p>
            <a:endParaRPr lang="es-ES" sz="2000" b="1" dirty="0"/>
          </a:p>
          <a:p>
            <a:r>
              <a:rPr lang="es-ES" sz="2000" b="1" dirty="0" err="1"/>
              <a:t>This</a:t>
            </a:r>
            <a:r>
              <a:rPr lang="es-ES" sz="2000" b="1" dirty="0"/>
              <a:t> </a:t>
            </a:r>
            <a:r>
              <a:rPr lang="es-ES" sz="2000" b="1" dirty="0" err="1"/>
              <a:t>bring</a:t>
            </a:r>
            <a:r>
              <a:rPr lang="es-ES" sz="2000" b="1" dirty="0"/>
              <a:t> </a:t>
            </a:r>
            <a:r>
              <a:rPr lang="es-ES" sz="2000" b="1" dirty="0" err="1"/>
              <a:t>us</a:t>
            </a:r>
            <a:r>
              <a:rPr lang="es-ES" sz="2000" b="1" dirty="0"/>
              <a:t> </a:t>
            </a:r>
            <a:r>
              <a:rPr lang="es-ES" sz="2000" b="1" dirty="0" err="1"/>
              <a:t>several</a:t>
            </a:r>
            <a:r>
              <a:rPr lang="es-ES" sz="2000" b="1" dirty="0"/>
              <a:t> </a:t>
            </a:r>
            <a:r>
              <a:rPr lang="es-ES" sz="2000" b="1" dirty="0" err="1"/>
              <a:t>issues</a:t>
            </a:r>
            <a:r>
              <a:rPr lang="es-ES" sz="2000" b="1" dirty="0"/>
              <a:t>:</a:t>
            </a:r>
          </a:p>
          <a:p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Up </a:t>
            </a:r>
            <a:r>
              <a:rPr lang="es-ES" sz="2000" b="1" dirty="0" err="1"/>
              <a:t>to</a:t>
            </a:r>
            <a:r>
              <a:rPr lang="es-ES" sz="2000" b="1" dirty="0"/>
              <a:t> 4 </a:t>
            </a:r>
            <a:r>
              <a:rPr lang="es-ES" sz="2000" b="1" dirty="0" err="1"/>
              <a:t>images</a:t>
            </a:r>
            <a:r>
              <a:rPr lang="es-ES" sz="2000" b="1" dirty="0"/>
              <a:t> per </a:t>
            </a:r>
            <a:r>
              <a:rPr lang="es-ES" sz="2000" b="1" dirty="0" err="1"/>
              <a:t>environment</a:t>
            </a:r>
            <a:r>
              <a:rPr lang="es-ES" sz="2000" b="1" dirty="0"/>
              <a:t> (DEV/QA/PRE/PRO) and </a:t>
            </a:r>
            <a:r>
              <a:rPr lang="es-ES" sz="2000" b="1" dirty="0" err="1"/>
              <a:t>version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Images</a:t>
            </a:r>
            <a:r>
              <a:rPr lang="es-ES" sz="2000" b="1" dirty="0"/>
              <a:t> can be </a:t>
            </a:r>
            <a:r>
              <a:rPr lang="es-ES" sz="2000" b="1" dirty="0" err="1"/>
              <a:t>different</a:t>
            </a:r>
            <a:r>
              <a:rPr lang="es-ES" sz="2000" b="1" dirty="0"/>
              <a:t> (</a:t>
            </a:r>
            <a:r>
              <a:rPr lang="es-ES" sz="2000" b="1" dirty="0" err="1"/>
              <a:t>not</a:t>
            </a:r>
            <a:r>
              <a:rPr lang="es-ES" sz="2000" b="1" dirty="0"/>
              <a:t> </a:t>
            </a:r>
            <a:r>
              <a:rPr lang="es-ES" sz="2000" b="1" dirty="0" err="1"/>
              <a:t>only</a:t>
            </a:r>
            <a:r>
              <a:rPr lang="es-ES" sz="2000" b="1" dirty="0"/>
              <a:t> in </a:t>
            </a:r>
            <a:r>
              <a:rPr lang="es-ES" sz="2000" b="1" dirty="0" err="1"/>
              <a:t>configuration</a:t>
            </a:r>
            <a:r>
              <a:rPr lang="es-ES" sz="2000" b="1" dirty="0"/>
              <a:t>) </a:t>
            </a:r>
            <a:r>
              <a:rPr lang="es-ES" sz="2000" b="1" dirty="0" err="1"/>
              <a:t>between</a:t>
            </a:r>
            <a:r>
              <a:rPr lang="es-ES" sz="2000" b="1" dirty="0"/>
              <a:t> </a:t>
            </a:r>
            <a:r>
              <a:rPr lang="es-ES" sz="2000" b="1" dirty="0" err="1"/>
              <a:t>environments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endParaRPr lang="es-ES" sz="2000" b="1" dirty="0"/>
          </a:p>
          <a:p>
            <a:r>
              <a:rPr lang="es-ES" sz="2400" b="1" dirty="0" err="1"/>
              <a:t>Is</a:t>
            </a:r>
            <a:r>
              <a:rPr lang="es-ES" sz="2400" b="1" dirty="0"/>
              <a:t> </a:t>
            </a:r>
            <a:r>
              <a:rPr lang="es-ES" sz="2400" b="1" dirty="0" err="1"/>
              <a:t>this</a:t>
            </a:r>
            <a:r>
              <a:rPr lang="es-ES" sz="2400" b="1" dirty="0"/>
              <a:t> </a:t>
            </a:r>
            <a:r>
              <a:rPr lang="es-ES" sz="2400" b="1" dirty="0" err="1"/>
              <a:t>afordable</a:t>
            </a:r>
            <a:r>
              <a:rPr lang="es-ES" sz="2400" b="1" dirty="0"/>
              <a:t>?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0F5E3D-93BD-40AD-9E72-4DAF580B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85" y="4016393"/>
            <a:ext cx="2743200" cy="1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4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11" y="2111017"/>
            <a:ext cx="6090247" cy="210769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3D59AC6-B28E-4ABD-A978-7D16F828AC8E}"/>
              </a:ext>
            </a:extLst>
          </p:cNvPr>
          <p:cNvSpPr/>
          <p:nvPr/>
        </p:nvSpPr>
        <p:spPr>
          <a:xfrm>
            <a:off x="833822" y="5367049"/>
            <a:ext cx="892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err="1"/>
              <a:t>If</a:t>
            </a:r>
            <a:r>
              <a:rPr lang="es-ES" sz="2400" b="1" dirty="0"/>
              <a:t> </a:t>
            </a:r>
            <a:r>
              <a:rPr lang="es-ES" sz="2400" b="1" dirty="0" err="1"/>
              <a:t>we</a:t>
            </a:r>
            <a:r>
              <a:rPr lang="es-ES" sz="2400" b="1" dirty="0"/>
              <a:t> </a:t>
            </a:r>
            <a:r>
              <a:rPr lang="es-ES" sz="2400" b="1" dirty="0" err="1"/>
              <a:t>build</a:t>
            </a:r>
            <a:r>
              <a:rPr lang="es-ES" sz="2400" b="1" dirty="0"/>
              <a:t> </a:t>
            </a:r>
            <a:r>
              <a:rPr lang="es-ES" sz="2400" b="1" dirty="0" err="1"/>
              <a:t>several</a:t>
            </a:r>
            <a:r>
              <a:rPr lang="es-ES" sz="2400" b="1" dirty="0"/>
              <a:t> time </a:t>
            </a:r>
            <a:r>
              <a:rPr lang="es-ES" sz="2400" b="1" dirty="0" err="1"/>
              <a:t>same</a:t>
            </a:r>
            <a:r>
              <a:rPr lang="es-ES" sz="2400" b="1" dirty="0"/>
              <a:t> bits </a:t>
            </a:r>
            <a:r>
              <a:rPr lang="es-ES" sz="2400" b="1" dirty="0" err="1"/>
              <a:t>result</a:t>
            </a:r>
            <a:r>
              <a:rPr lang="es-ES" sz="2400" b="1" dirty="0"/>
              <a:t> </a:t>
            </a:r>
            <a:r>
              <a:rPr lang="es-ES" sz="2400" b="1" dirty="0" err="1"/>
              <a:t>always</a:t>
            </a:r>
            <a:r>
              <a:rPr lang="es-ES" sz="2400" b="1" dirty="0"/>
              <a:t> in </a:t>
            </a:r>
            <a:r>
              <a:rPr lang="es-ES" sz="2400" b="1" dirty="0" err="1"/>
              <a:t>the</a:t>
            </a:r>
            <a:r>
              <a:rPr lang="es-ES" sz="2400" b="1" dirty="0"/>
              <a:t> </a:t>
            </a:r>
            <a:r>
              <a:rPr lang="es-ES" sz="2400" b="1" dirty="0" err="1"/>
              <a:t>same</a:t>
            </a:r>
            <a:r>
              <a:rPr lang="es-ES" sz="2400" b="1" dirty="0"/>
              <a:t> </a:t>
            </a:r>
            <a:r>
              <a:rPr lang="es-ES" sz="2400" b="1" dirty="0" err="1"/>
              <a:t>image</a:t>
            </a:r>
            <a:r>
              <a:rPr lang="es-ES" sz="2400" b="1" dirty="0"/>
              <a:t>?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80378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tags</a:t>
            </a:r>
            <a:endParaRPr lang="en-GB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0CC426B-440C-4B02-B21D-7AFC278F4586}"/>
              </a:ext>
            </a:extLst>
          </p:cNvPr>
          <p:cNvGrpSpPr/>
          <p:nvPr/>
        </p:nvGrpSpPr>
        <p:grpSpPr>
          <a:xfrm>
            <a:off x="276835" y="1233182"/>
            <a:ext cx="6123964" cy="1166069"/>
            <a:chOff x="813731" y="1325461"/>
            <a:chExt cx="6123964" cy="1166069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A438DD10-A4C1-4835-B19C-168ABA5B88AA}"/>
                </a:ext>
              </a:extLst>
            </p:cNvPr>
            <p:cNvSpPr/>
            <p:nvPr/>
          </p:nvSpPr>
          <p:spPr>
            <a:xfrm>
              <a:off x="813731" y="1325461"/>
              <a:ext cx="6123963" cy="11660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280CD1-3DDB-4091-9882-73D8C30AB3A3}"/>
                </a:ext>
              </a:extLst>
            </p:cNvPr>
            <p:cNvSpPr/>
            <p:nvPr/>
          </p:nvSpPr>
          <p:spPr>
            <a:xfrm>
              <a:off x="867693" y="1372323"/>
              <a:ext cx="607000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2000" b="1" dirty="0" err="1"/>
                <a:t>If</a:t>
              </a:r>
              <a:r>
                <a:rPr lang="es-ES" sz="2000" b="1" dirty="0"/>
                <a:t> </a:t>
              </a:r>
              <a:r>
                <a:rPr lang="es-ES" sz="2000" b="1" dirty="0" err="1"/>
                <a:t>you</a:t>
              </a:r>
              <a:r>
                <a:rPr lang="es-ES" sz="2000" b="1" dirty="0"/>
                <a:t> </a:t>
              </a:r>
              <a:r>
                <a:rPr lang="es-ES" sz="2000" b="1" dirty="0" err="1"/>
                <a:t>don’t</a:t>
              </a:r>
              <a:r>
                <a:rPr lang="es-ES" sz="2000" b="1" dirty="0"/>
                <a:t> set </a:t>
              </a:r>
              <a:r>
                <a:rPr lang="es-ES" sz="2000" b="1" dirty="0" err="1"/>
                <a:t>an</a:t>
              </a:r>
              <a:r>
                <a:rPr lang="es-ES" sz="2000" b="1" dirty="0"/>
                <a:t> </a:t>
              </a:r>
              <a:r>
                <a:rPr lang="es-ES" sz="2000" b="1" dirty="0" err="1"/>
                <a:t>specific</a:t>
              </a:r>
              <a:r>
                <a:rPr lang="es-ES" sz="2000" b="1" dirty="0"/>
                <a:t> tag, </a:t>
              </a:r>
              <a:r>
                <a:rPr lang="es-ES" sz="2000" b="1" dirty="0" err="1"/>
                <a:t>you</a:t>
              </a:r>
              <a:r>
                <a:rPr lang="es-ES" sz="2000" b="1" dirty="0"/>
                <a:t> are </a:t>
              </a:r>
              <a:r>
                <a:rPr lang="es-ES" sz="2000" b="1" dirty="0" err="1"/>
                <a:t>using</a:t>
              </a:r>
              <a:r>
                <a:rPr lang="es-ES" sz="2000" b="1" dirty="0"/>
                <a:t> “</a:t>
              </a:r>
              <a:r>
                <a:rPr lang="es-ES" sz="2000" b="1" dirty="0" err="1"/>
                <a:t>latests</a:t>
              </a:r>
              <a:r>
                <a:rPr lang="es-ES" sz="2000" b="1" dirty="0"/>
                <a:t>”</a:t>
              </a:r>
            </a:p>
            <a:p>
              <a:endParaRPr lang="es-ES" sz="2000" b="1" dirty="0"/>
            </a:p>
            <a:p>
              <a:r>
                <a:rPr lang="es-ES" sz="2000" b="1" dirty="0" err="1"/>
                <a:t>If</a:t>
              </a:r>
              <a:r>
                <a:rPr lang="es-ES" sz="2000" b="1" dirty="0"/>
                <a:t> </a:t>
              </a:r>
              <a:r>
                <a:rPr lang="es-ES" sz="2000" b="1" dirty="0" err="1"/>
                <a:t>you</a:t>
              </a:r>
              <a:r>
                <a:rPr lang="es-ES" sz="2000" b="1" dirty="0"/>
                <a:t> set </a:t>
              </a:r>
              <a:r>
                <a:rPr lang="es-ES" sz="2000" b="1" dirty="0" err="1"/>
                <a:t>an</a:t>
              </a:r>
              <a:r>
                <a:rPr lang="es-ES" sz="2000" b="1" dirty="0"/>
                <a:t> </a:t>
              </a:r>
              <a:r>
                <a:rPr lang="es-ES" sz="2000" b="1" dirty="0" err="1"/>
                <a:t>specific</a:t>
              </a:r>
              <a:r>
                <a:rPr lang="es-ES" sz="2000" b="1" dirty="0"/>
                <a:t> tag, </a:t>
              </a:r>
              <a:r>
                <a:rPr lang="es-ES" sz="2000" b="1" dirty="0" err="1"/>
                <a:t>it</a:t>
              </a:r>
              <a:r>
                <a:rPr lang="es-ES" sz="2000" b="1" dirty="0"/>
                <a:t> can be </a:t>
              </a:r>
              <a:r>
                <a:rPr lang="es-ES" sz="2000" b="1" dirty="0" err="1"/>
                <a:t>rewriten</a:t>
              </a:r>
              <a:endParaRPr lang="es-ES" sz="2000" b="1" dirty="0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433D6423-C8CD-4F19-8136-393281EA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31" y="3181742"/>
            <a:ext cx="3248025" cy="9810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85E78B-E311-4CC8-B17C-F1A94C47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1" y="4671794"/>
            <a:ext cx="3209925" cy="1104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C050A2-9157-4901-B000-4AE5CCFF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536" y="5102131"/>
            <a:ext cx="4430609" cy="14566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FFAF87-B890-4379-8CEB-B73C60077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302" y="1233182"/>
            <a:ext cx="5304904" cy="33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5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KEEPing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container</a:t>
            </a:r>
            <a:r>
              <a:rPr lang="es-ES_tradnl" dirty="0"/>
              <a:t> </a:t>
            </a:r>
            <a:r>
              <a:rPr lang="es-ES_tradnl" dirty="0" err="1"/>
              <a:t>updated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280CD1-3DDB-4091-9882-73D8C30AB3A3}"/>
              </a:ext>
            </a:extLst>
          </p:cNvPr>
          <p:cNvSpPr/>
          <p:nvPr/>
        </p:nvSpPr>
        <p:spPr>
          <a:xfrm>
            <a:off x="867693" y="1372323"/>
            <a:ext cx="9694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Let’s</a:t>
            </a:r>
            <a:r>
              <a:rPr lang="es-ES" sz="2000" b="1" dirty="0"/>
              <a:t> </a:t>
            </a:r>
            <a:r>
              <a:rPr lang="es-ES" sz="2000" b="1" dirty="0" err="1"/>
              <a:t>update</a:t>
            </a:r>
            <a:r>
              <a:rPr lang="es-ES" sz="2000" b="1" dirty="0"/>
              <a:t> OS running in </a:t>
            </a:r>
            <a:r>
              <a:rPr lang="es-ES" sz="2000" b="1" dirty="0" err="1"/>
              <a:t>our</a:t>
            </a:r>
            <a:r>
              <a:rPr lang="es-ES" sz="2000" b="1" dirty="0"/>
              <a:t> </a:t>
            </a:r>
            <a:r>
              <a:rPr lang="es-ES" sz="2000" b="1" dirty="0" err="1"/>
              <a:t>containers</a:t>
            </a:r>
            <a:r>
              <a:rPr lang="es-ES" sz="2000" b="1" dirty="0"/>
              <a:t>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A5348C-6AE9-49E3-A900-320B9E5D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43" y="3296006"/>
            <a:ext cx="6691058" cy="32204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D259DA4-C5D3-46E3-8C88-19F20086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0" y="3296006"/>
            <a:ext cx="4600662" cy="32204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0EB5DB5-5F4B-4F94-BD8C-CE8C9455F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591" y="2119925"/>
            <a:ext cx="887161" cy="9670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8E12EFE-65EF-492B-AF3E-1713864EB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113" y="2014582"/>
            <a:ext cx="1177693" cy="11776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C07AEB1-5429-4CFA-BB84-217AAA624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138" y="2119925"/>
            <a:ext cx="6963155" cy="32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KEEPing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container</a:t>
            </a:r>
            <a:r>
              <a:rPr lang="es-ES_tradnl" dirty="0"/>
              <a:t> </a:t>
            </a:r>
            <a:r>
              <a:rPr lang="es-ES_tradnl" dirty="0" err="1"/>
              <a:t>updated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280CD1-3DDB-4091-9882-73D8C30AB3A3}"/>
              </a:ext>
            </a:extLst>
          </p:cNvPr>
          <p:cNvSpPr/>
          <p:nvPr/>
        </p:nvSpPr>
        <p:spPr>
          <a:xfrm>
            <a:off x="867693" y="1372323"/>
            <a:ext cx="9694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err="1"/>
              <a:t>Let’s</a:t>
            </a:r>
            <a:r>
              <a:rPr lang="es-ES" sz="2000" b="1" dirty="0"/>
              <a:t> </a:t>
            </a:r>
            <a:r>
              <a:rPr lang="es-ES" sz="2000" b="1" dirty="0" err="1"/>
              <a:t>update</a:t>
            </a:r>
            <a:r>
              <a:rPr lang="es-ES" sz="2000" b="1" dirty="0"/>
              <a:t> OS running in </a:t>
            </a:r>
            <a:r>
              <a:rPr lang="es-ES" sz="2000" b="1" dirty="0" err="1"/>
              <a:t>our</a:t>
            </a:r>
            <a:r>
              <a:rPr lang="es-ES" sz="2000" b="1" dirty="0"/>
              <a:t> </a:t>
            </a:r>
            <a:r>
              <a:rPr lang="es-ES" sz="2000" b="1" dirty="0" err="1"/>
              <a:t>containers</a:t>
            </a:r>
            <a:r>
              <a:rPr lang="es-ES" sz="2000" b="1" dirty="0"/>
              <a:t>!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B161E59-2CCE-483A-9B87-3D88041B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34" y="2680064"/>
            <a:ext cx="9483612" cy="287344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FC54785-8416-4B4C-9670-E9C92266A22B}"/>
              </a:ext>
            </a:extLst>
          </p:cNvPr>
          <p:cNvSpPr/>
          <p:nvPr/>
        </p:nvSpPr>
        <p:spPr>
          <a:xfrm>
            <a:off x="1118531" y="5731589"/>
            <a:ext cx="773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https://stefanscherer.github.io/keep-your-windows-containers-up-to-date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476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aTtempt</a:t>
            </a:r>
            <a:r>
              <a:rPr lang="es-ES_tradnl" dirty="0"/>
              <a:t>: </a:t>
            </a:r>
            <a:r>
              <a:rPr lang="es-ES_tradnl" dirty="0" err="1"/>
              <a:t>configuration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280CD1-3DDB-4091-9882-73D8C30AB3A3}"/>
              </a:ext>
            </a:extLst>
          </p:cNvPr>
          <p:cNvSpPr/>
          <p:nvPr/>
        </p:nvSpPr>
        <p:spPr>
          <a:xfrm>
            <a:off x="867692" y="1372323"/>
            <a:ext cx="10410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So </a:t>
            </a:r>
            <a:r>
              <a:rPr lang="es-ES" sz="2000" b="1" dirty="0" err="1"/>
              <a:t>we</a:t>
            </a:r>
            <a:r>
              <a:rPr lang="es-ES" sz="2000" b="1" dirty="0"/>
              <a:t> </a:t>
            </a:r>
            <a:r>
              <a:rPr lang="es-ES" sz="2000" b="1" dirty="0" err="1"/>
              <a:t>want</a:t>
            </a:r>
            <a:r>
              <a:rPr lang="es-ES" sz="2000" b="1" dirty="0"/>
              <a:t> </a:t>
            </a:r>
            <a:r>
              <a:rPr lang="es-ES" sz="2000" b="1" dirty="0" err="1"/>
              <a:t>just</a:t>
            </a:r>
            <a:r>
              <a:rPr lang="es-ES" sz="2000" b="1" dirty="0"/>
              <a:t> </a:t>
            </a:r>
            <a:r>
              <a:rPr lang="es-ES" sz="2000" b="1" dirty="0" err="1"/>
              <a:t>one</a:t>
            </a:r>
            <a:r>
              <a:rPr lang="es-ES" sz="2000" b="1" dirty="0"/>
              <a:t> </a:t>
            </a:r>
            <a:r>
              <a:rPr lang="es-ES" sz="2000" b="1" dirty="0" err="1"/>
              <a:t>image</a:t>
            </a:r>
            <a:r>
              <a:rPr lang="es-ES" sz="2000" b="1" dirty="0"/>
              <a:t> </a:t>
            </a:r>
            <a:r>
              <a:rPr lang="es-ES" sz="2000" b="1" dirty="0" err="1"/>
              <a:t>that</a:t>
            </a:r>
            <a:r>
              <a:rPr lang="es-ES" sz="2000" b="1" dirty="0"/>
              <a:t> can be </a:t>
            </a:r>
            <a:r>
              <a:rPr lang="es-ES" sz="2000" b="1" dirty="0" err="1"/>
              <a:t>configured</a:t>
            </a:r>
            <a:r>
              <a:rPr lang="es-ES" sz="2000" b="1" dirty="0"/>
              <a:t> </a:t>
            </a:r>
            <a:r>
              <a:rPr lang="es-ES" sz="2000" b="1" dirty="0" err="1"/>
              <a:t>properly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each</a:t>
            </a:r>
            <a:r>
              <a:rPr lang="es-ES" sz="2000" b="1" dirty="0"/>
              <a:t> </a:t>
            </a:r>
            <a:r>
              <a:rPr lang="es-ES" sz="2000" b="1" dirty="0" err="1"/>
              <a:t>environment</a:t>
            </a:r>
            <a:r>
              <a:rPr lang="es-ES" sz="2000" b="1" dirty="0"/>
              <a:t>: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7804C58-9883-4FBC-9B1C-7AEBB8CF55EE}"/>
              </a:ext>
            </a:extLst>
          </p:cNvPr>
          <p:cNvCxnSpPr/>
          <p:nvPr/>
        </p:nvCxnSpPr>
        <p:spPr>
          <a:xfrm>
            <a:off x="5293453" y="2734811"/>
            <a:ext cx="0" cy="295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7929989-3A0C-48DF-9F2A-BB2B184ED820}"/>
              </a:ext>
            </a:extLst>
          </p:cNvPr>
          <p:cNvCxnSpPr/>
          <p:nvPr/>
        </p:nvCxnSpPr>
        <p:spPr>
          <a:xfrm>
            <a:off x="2734811" y="4110606"/>
            <a:ext cx="5268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E5FA80A-9471-4C72-ADEE-9B455B36DE91}"/>
              </a:ext>
            </a:extLst>
          </p:cNvPr>
          <p:cNvSpPr txBox="1"/>
          <p:nvPr/>
        </p:nvSpPr>
        <p:spPr>
          <a:xfrm>
            <a:off x="1342237" y="3355465"/>
            <a:ext cx="110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/>
              <a:t>web.config</a:t>
            </a:r>
            <a:endParaRPr lang="es-ES" sz="14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D778C02-2BB3-4877-873D-837140E95B21}"/>
              </a:ext>
            </a:extLst>
          </p:cNvPr>
          <p:cNvSpPr txBox="1"/>
          <p:nvPr/>
        </p:nvSpPr>
        <p:spPr>
          <a:xfrm>
            <a:off x="1342238" y="4455822"/>
            <a:ext cx="110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Docker </a:t>
            </a:r>
            <a:r>
              <a:rPr lang="es-ES" sz="1400" b="1" dirty="0" err="1"/>
              <a:t>build</a:t>
            </a:r>
            <a:r>
              <a:rPr lang="es-ES" sz="1400" b="1" dirty="0"/>
              <a:t>/run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000EA41-60D1-40E3-8320-BCE0E2A2714C}"/>
              </a:ext>
            </a:extLst>
          </p:cNvPr>
          <p:cNvSpPr txBox="1"/>
          <p:nvPr/>
        </p:nvSpPr>
        <p:spPr>
          <a:xfrm>
            <a:off x="3439486" y="5662438"/>
            <a:ext cx="1543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per </a:t>
            </a:r>
            <a:r>
              <a:rPr lang="es-ES" sz="1400" b="1" dirty="0" err="1"/>
              <a:t>environment</a:t>
            </a:r>
            <a:endParaRPr lang="es-ES" sz="14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310E957-A0C7-4570-83F5-D35841796108}"/>
              </a:ext>
            </a:extLst>
          </p:cNvPr>
          <p:cNvSpPr txBox="1"/>
          <p:nvPr/>
        </p:nvSpPr>
        <p:spPr>
          <a:xfrm>
            <a:off x="5758125" y="5662437"/>
            <a:ext cx="110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general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7C34A9-131A-4481-813E-3AC2ED62479F}"/>
              </a:ext>
            </a:extLst>
          </p:cNvPr>
          <p:cNvSpPr txBox="1"/>
          <p:nvPr/>
        </p:nvSpPr>
        <p:spPr>
          <a:xfrm>
            <a:off x="5603846" y="3247743"/>
            <a:ext cx="182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Set in </a:t>
            </a:r>
            <a:r>
              <a:rPr lang="es-ES" sz="1400" dirty="0" err="1"/>
              <a:t>web.config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build</a:t>
            </a:r>
            <a:r>
              <a:rPr lang="es-ES" sz="1400" dirty="0"/>
              <a:t> (</a:t>
            </a:r>
            <a:r>
              <a:rPr lang="es-ES" sz="1400" dirty="0" err="1"/>
              <a:t>transformation</a:t>
            </a:r>
            <a:r>
              <a:rPr lang="es-ES" sz="14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9391C2-56AE-456F-B3D2-263CF336E3BB}"/>
              </a:ext>
            </a:extLst>
          </p:cNvPr>
          <p:cNvSpPr txBox="1"/>
          <p:nvPr/>
        </p:nvSpPr>
        <p:spPr>
          <a:xfrm>
            <a:off x="5603846" y="4450250"/>
            <a:ext cx="182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Set in </a:t>
            </a:r>
            <a:r>
              <a:rPr lang="es-ES" sz="1400" dirty="0" err="1"/>
              <a:t>dockerfile</a:t>
            </a:r>
            <a:r>
              <a:rPr lang="es-ES" sz="1400" dirty="0"/>
              <a:t> / scripts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CCA683-CAB7-421E-BC47-BEB63C40F73E}"/>
              </a:ext>
            </a:extLst>
          </p:cNvPr>
          <p:cNvSpPr txBox="1"/>
          <p:nvPr/>
        </p:nvSpPr>
        <p:spPr>
          <a:xfrm>
            <a:off x="3313651" y="4501989"/>
            <a:ext cx="182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Environment</a:t>
            </a:r>
            <a:r>
              <a:rPr lang="es-ES" sz="1400" dirty="0"/>
              <a:t> variables / file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3AA5FCF-8281-499E-8E41-474548B0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739" y="3224984"/>
            <a:ext cx="496786" cy="4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836" y="1130010"/>
            <a:ext cx="1971675" cy="200025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42E0336-5394-41F3-936D-DA83ECCBA411}"/>
              </a:ext>
            </a:extLst>
          </p:cNvPr>
          <p:cNvSpPr/>
          <p:nvPr/>
        </p:nvSpPr>
        <p:spPr>
          <a:xfrm>
            <a:off x="615490" y="1568416"/>
            <a:ext cx="68521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/>
              <a:t>Sergio Navarro Pino</a:t>
            </a:r>
          </a:p>
          <a:p>
            <a:endParaRPr lang="es-ES" sz="2800" dirty="0"/>
          </a:p>
          <a:p>
            <a:r>
              <a:rPr lang="es-ES" sz="2800" dirty="0"/>
              <a:t>I </a:t>
            </a:r>
            <a:r>
              <a:rPr lang="es-ES" sz="2800" dirty="0" err="1"/>
              <a:t>work</a:t>
            </a:r>
            <a:r>
              <a:rPr lang="es-ES" sz="2800" dirty="0"/>
              <a:t> as a Software Development </a:t>
            </a:r>
            <a:r>
              <a:rPr lang="es-ES" sz="2800" dirty="0" err="1"/>
              <a:t>Engineer</a:t>
            </a:r>
            <a:r>
              <a:rPr lang="es-ES" sz="2800" dirty="0"/>
              <a:t> in AnalyticAlways</a:t>
            </a:r>
          </a:p>
          <a:p>
            <a:endParaRPr lang="es-ES" sz="2800" dirty="0"/>
          </a:p>
          <a:p>
            <a:r>
              <a:rPr lang="es-ES" sz="2800" dirty="0" err="1"/>
              <a:t>Sometimes</a:t>
            </a:r>
            <a:r>
              <a:rPr lang="es-ES" sz="2800" dirty="0"/>
              <a:t> I </a:t>
            </a:r>
            <a:r>
              <a:rPr lang="es-ES" sz="2800" dirty="0" err="1"/>
              <a:t>write</a:t>
            </a:r>
            <a:r>
              <a:rPr lang="es-ES" sz="2800" dirty="0"/>
              <a:t> </a:t>
            </a:r>
            <a:r>
              <a:rPr lang="es-ES" sz="2800" dirty="0" err="1"/>
              <a:t>some</a:t>
            </a:r>
            <a:r>
              <a:rPr lang="es-ES" sz="2800" dirty="0"/>
              <a:t> tweets  @</a:t>
            </a:r>
            <a:r>
              <a:rPr lang="es-ES" sz="2800" dirty="0" err="1"/>
              <a:t>snavarropino</a:t>
            </a:r>
            <a:r>
              <a:rPr lang="es-ES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r>
              <a:rPr lang="es-ES" sz="2800" dirty="0"/>
              <a:t>I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a blog…</a:t>
            </a:r>
          </a:p>
          <a:p>
            <a:r>
              <a:rPr lang="es-ES" sz="2800" dirty="0">
                <a:hlinkClick r:id="rId3"/>
              </a:rPr>
              <a:t>http://www.serginet.com</a:t>
            </a:r>
            <a:endParaRPr lang="en-GB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5FCCAB8-02D0-4D82-95E0-0119EAEA5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43" y="3369692"/>
            <a:ext cx="2012668" cy="20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0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aTtempt</a:t>
            </a:r>
            <a:r>
              <a:rPr lang="es-ES_tradnl" dirty="0"/>
              <a:t>: </a:t>
            </a:r>
            <a:r>
              <a:rPr lang="es-ES_tradnl" dirty="0" err="1"/>
              <a:t>configuration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280CD1-3DDB-4091-9882-73D8C30AB3A3}"/>
              </a:ext>
            </a:extLst>
          </p:cNvPr>
          <p:cNvSpPr/>
          <p:nvPr/>
        </p:nvSpPr>
        <p:spPr>
          <a:xfrm>
            <a:off x="867692" y="1372323"/>
            <a:ext cx="10410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In </a:t>
            </a:r>
            <a:r>
              <a:rPr lang="es-ES" sz="2000" b="1" dirty="0" err="1"/>
              <a:t>.net</a:t>
            </a:r>
            <a:r>
              <a:rPr lang="es-ES" sz="2000" b="1" dirty="0"/>
              <a:t> </a:t>
            </a:r>
            <a:r>
              <a:rPr lang="es-ES" sz="2000" b="1" dirty="0" err="1"/>
              <a:t>core</a:t>
            </a:r>
            <a:r>
              <a:rPr lang="es-ES" sz="2000" b="1" dirty="0"/>
              <a:t> </a:t>
            </a:r>
            <a:r>
              <a:rPr lang="es-ES" sz="2000" b="1" dirty="0" err="1"/>
              <a:t>we</a:t>
            </a:r>
            <a:r>
              <a:rPr lang="es-ES" sz="2000" b="1" dirty="0"/>
              <a:t> </a:t>
            </a:r>
            <a:r>
              <a:rPr lang="es-ES" sz="2000" b="1" dirty="0" err="1"/>
              <a:t>have</a:t>
            </a:r>
            <a:r>
              <a:rPr lang="es-ES" sz="2000" b="1" dirty="0"/>
              <a:t> </a:t>
            </a:r>
            <a:r>
              <a:rPr lang="es-ES" sz="2000" b="1" dirty="0" err="1"/>
              <a:t>out</a:t>
            </a:r>
            <a:r>
              <a:rPr lang="es-ES" sz="2000" b="1" dirty="0"/>
              <a:t> </a:t>
            </a:r>
            <a:r>
              <a:rPr lang="es-ES" sz="2000" b="1" dirty="0" err="1"/>
              <a:t>of</a:t>
            </a:r>
            <a:r>
              <a:rPr lang="es-ES" sz="2000" b="1" dirty="0"/>
              <a:t> </a:t>
            </a:r>
            <a:r>
              <a:rPr lang="es-ES" sz="2000" b="1" dirty="0" err="1"/>
              <a:t>the</a:t>
            </a:r>
            <a:r>
              <a:rPr lang="es-ES" sz="2000" b="1" dirty="0"/>
              <a:t> box </a:t>
            </a:r>
            <a:r>
              <a:rPr lang="es-ES" sz="2000" b="1" dirty="0" err="1"/>
              <a:t>supprt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environemnt</a:t>
            </a:r>
            <a:r>
              <a:rPr lang="es-ES" sz="2000" b="1" dirty="0"/>
              <a:t> variables</a:t>
            </a:r>
          </a:p>
          <a:p>
            <a:endParaRPr lang="es-ES" sz="2000" b="1" dirty="0"/>
          </a:p>
          <a:p>
            <a:r>
              <a:rPr lang="es-ES" sz="2000" b="1" dirty="0"/>
              <a:t>In </a:t>
            </a:r>
            <a:r>
              <a:rPr lang="es-ES" sz="2000" b="1" dirty="0" err="1"/>
              <a:t>.net</a:t>
            </a:r>
            <a:r>
              <a:rPr lang="es-ES" sz="2000" b="1" dirty="0"/>
              <a:t>, </a:t>
            </a:r>
            <a:r>
              <a:rPr lang="es-ES" sz="2000" b="1" dirty="0" err="1"/>
              <a:t>how</a:t>
            </a:r>
            <a:r>
              <a:rPr lang="es-ES" sz="2000" b="1" dirty="0"/>
              <a:t> </a:t>
            </a:r>
            <a:r>
              <a:rPr lang="es-ES" sz="2000" b="1" dirty="0" err="1"/>
              <a:t>to</a:t>
            </a:r>
            <a:r>
              <a:rPr lang="es-ES" sz="2000" b="1" dirty="0"/>
              <a:t> </a:t>
            </a:r>
            <a:r>
              <a:rPr lang="es-ES" sz="2000" b="1" dirty="0" err="1"/>
              <a:t>modify</a:t>
            </a:r>
            <a:r>
              <a:rPr lang="es-ES" sz="2000" b="1" dirty="0"/>
              <a:t> </a:t>
            </a:r>
            <a:r>
              <a:rPr lang="es-ES" sz="2000" b="1" dirty="0" err="1"/>
              <a:t>web.config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each</a:t>
            </a:r>
            <a:r>
              <a:rPr lang="es-ES" sz="2000" b="1" dirty="0"/>
              <a:t> </a:t>
            </a:r>
            <a:r>
              <a:rPr lang="es-ES" sz="2000" b="1" dirty="0" err="1"/>
              <a:t>environment</a:t>
            </a:r>
            <a:r>
              <a:rPr lang="es-ES" sz="2000" b="1" dirty="0"/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5FA80A-9471-4C72-ADEE-9B455B36DE91}"/>
              </a:ext>
            </a:extLst>
          </p:cNvPr>
          <p:cNvSpPr txBox="1"/>
          <p:nvPr/>
        </p:nvSpPr>
        <p:spPr>
          <a:xfrm>
            <a:off x="1249958" y="2988229"/>
            <a:ext cx="62246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a) </a:t>
            </a:r>
            <a:r>
              <a:rPr lang="es-ES" sz="1400" b="1" dirty="0" err="1"/>
              <a:t>Using</a:t>
            </a:r>
            <a:r>
              <a:rPr lang="es-ES" sz="1400" b="1" dirty="0"/>
              <a:t> </a:t>
            </a:r>
            <a:r>
              <a:rPr lang="es-ES" sz="1400" b="1" dirty="0" err="1"/>
              <a:t>modified</a:t>
            </a:r>
            <a:r>
              <a:rPr lang="es-ES" sz="1400" b="1" dirty="0"/>
              <a:t> </a:t>
            </a:r>
            <a:r>
              <a:rPr lang="es-ES" sz="1400" b="1" dirty="0" err="1"/>
              <a:t>Octopus</a:t>
            </a:r>
            <a:r>
              <a:rPr lang="es-ES" sz="1400" b="1" dirty="0"/>
              <a:t> </a:t>
            </a:r>
            <a:r>
              <a:rPr lang="es-ES" sz="1400" b="1" dirty="0" err="1"/>
              <a:t>Calamari</a:t>
            </a:r>
            <a:r>
              <a:rPr lang="es-ES" sz="1400" b="1" dirty="0"/>
              <a:t>, AKA “Chopito” </a:t>
            </a:r>
            <a:r>
              <a:rPr lang="es-ES" sz="1400" b="1" dirty="0" err="1"/>
              <a:t>when</a:t>
            </a:r>
            <a:r>
              <a:rPr lang="es-ES" sz="1400" b="1" dirty="0"/>
              <a:t> </a:t>
            </a:r>
            <a:r>
              <a:rPr lang="es-ES" sz="1400" b="1" dirty="0" err="1"/>
              <a:t>container</a:t>
            </a:r>
            <a:r>
              <a:rPr lang="es-ES" sz="1400" b="1" dirty="0"/>
              <a:t> </a:t>
            </a:r>
            <a:r>
              <a:rPr lang="es-ES" sz="1400" b="1" dirty="0" err="1"/>
              <a:t>starts</a:t>
            </a:r>
            <a:endParaRPr lang="es-ES" sz="1400" b="1" dirty="0"/>
          </a:p>
          <a:p>
            <a:endParaRPr lang="es-ES" sz="1400" b="1" dirty="0"/>
          </a:p>
          <a:p>
            <a:r>
              <a:rPr lang="es-ES" sz="1400" b="1" dirty="0"/>
              <a:t>b) </a:t>
            </a:r>
            <a:r>
              <a:rPr lang="es-ES" sz="1400" b="1" dirty="0" err="1"/>
              <a:t>Using</a:t>
            </a:r>
            <a:r>
              <a:rPr lang="es-ES" sz="1400" b="1" dirty="0"/>
              <a:t> </a:t>
            </a:r>
            <a:r>
              <a:rPr lang="es-ES" sz="1400" b="1" dirty="0" err="1"/>
              <a:t>nuget</a:t>
            </a:r>
            <a:r>
              <a:rPr lang="es-ES" sz="1400" b="1" dirty="0"/>
              <a:t> </a:t>
            </a:r>
            <a:r>
              <a:rPr lang="es-ES" sz="1400" b="1" dirty="0" err="1"/>
              <a:t>WebConfigTransformRunner</a:t>
            </a:r>
            <a:r>
              <a:rPr lang="es-ES" sz="1400" b="1" dirty="0"/>
              <a:t> </a:t>
            </a:r>
            <a:r>
              <a:rPr lang="es-ES" sz="1400" b="1" dirty="0" err="1"/>
              <a:t>to</a:t>
            </a:r>
            <a:r>
              <a:rPr lang="es-ES" sz="1400" b="1" dirty="0"/>
              <a:t> </a:t>
            </a:r>
            <a:r>
              <a:rPr lang="es-ES" sz="1400" b="1" dirty="0" err="1"/>
              <a:t>transform</a:t>
            </a:r>
            <a:r>
              <a:rPr lang="es-ES" sz="1400" b="1" dirty="0"/>
              <a:t> </a:t>
            </a:r>
            <a:r>
              <a:rPr lang="es-ES" sz="1400" b="1" dirty="0" err="1"/>
              <a:t>web.config</a:t>
            </a:r>
            <a:endParaRPr lang="es-ES" sz="1400" b="1" dirty="0"/>
          </a:p>
          <a:p>
            <a:endParaRPr lang="es-ES" sz="1400" b="1" dirty="0"/>
          </a:p>
          <a:p>
            <a:r>
              <a:rPr lang="es-ES" sz="1400" b="1" dirty="0"/>
              <a:t>https://anthonychu.ca/post/aspnet-web-config-transforms-docker-containers/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76B617-FC27-434F-84FC-052FFDBF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211" y="3192166"/>
            <a:ext cx="3490097" cy="333027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8B32828-DBBB-4F75-BA0C-AF0BE659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0" y="4779124"/>
            <a:ext cx="5578608" cy="17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32" y="210303"/>
            <a:ext cx="10364451" cy="1596177"/>
          </a:xfrm>
        </p:spPr>
        <p:txBody>
          <a:bodyPr/>
          <a:lstStyle/>
          <a:p>
            <a:r>
              <a:rPr lang="es-ES_tradnl" dirty="0"/>
              <a:t>CI/CD pipeline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130B60-44C8-4752-A23C-DD58A269C33D}"/>
              </a:ext>
            </a:extLst>
          </p:cNvPr>
          <p:cNvSpPr/>
          <p:nvPr/>
        </p:nvSpPr>
        <p:spPr>
          <a:xfrm>
            <a:off x="453194" y="2078306"/>
            <a:ext cx="910771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Build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2381235-909A-4208-8D65-B796DAB5E00F}"/>
              </a:ext>
            </a:extLst>
          </p:cNvPr>
          <p:cNvSpPr/>
          <p:nvPr/>
        </p:nvSpPr>
        <p:spPr>
          <a:xfrm>
            <a:off x="2504212" y="2062984"/>
            <a:ext cx="1181970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Deploy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QA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004AFF0-5CE1-4246-A337-AA767C91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336" y="4503046"/>
            <a:ext cx="1315812" cy="1315812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80E3E6C-10E8-4F19-9435-C2FB21745129}"/>
              </a:ext>
            </a:extLst>
          </p:cNvPr>
          <p:cNvCxnSpPr>
            <a:cxnSpLocks/>
          </p:cNvCxnSpPr>
          <p:nvPr/>
        </p:nvCxnSpPr>
        <p:spPr>
          <a:xfrm flipV="1">
            <a:off x="5691859" y="3386074"/>
            <a:ext cx="2948802" cy="158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AD70BF1-F808-43F5-BFE3-A7AF7F2006A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8580" y="2633477"/>
            <a:ext cx="3572925" cy="216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BCBB697C-64E8-4433-B75D-641340A16D71}"/>
              </a:ext>
            </a:extLst>
          </p:cNvPr>
          <p:cNvSpPr/>
          <p:nvPr/>
        </p:nvSpPr>
        <p:spPr>
          <a:xfrm>
            <a:off x="1527954" y="2218580"/>
            <a:ext cx="827101" cy="2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DA8C38CE-FFD7-4A9A-B243-B081669E483F}"/>
              </a:ext>
            </a:extLst>
          </p:cNvPr>
          <p:cNvSpPr/>
          <p:nvPr/>
        </p:nvSpPr>
        <p:spPr>
          <a:xfrm>
            <a:off x="5248489" y="2069202"/>
            <a:ext cx="1332487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Acceptance</a:t>
            </a:r>
            <a:r>
              <a:rPr lang="es-ES" dirty="0"/>
              <a:t> </a:t>
            </a:r>
            <a:r>
              <a:rPr lang="es-ES" dirty="0" err="1"/>
              <a:t>tests</a:t>
            </a:r>
            <a:endParaRPr lang="es-ES" dirty="0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75816B6A-6170-46AE-BC83-7403B9E9BBB2}"/>
              </a:ext>
            </a:extLst>
          </p:cNvPr>
          <p:cNvSpPr/>
          <p:nvPr/>
        </p:nvSpPr>
        <p:spPr>
          <a:xfrm>
            <a:off x="4053785" y="2212254"/>
            <a:ext cx="827101" cy="2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7E9AD7D2-D15D-4254-8917-3745DCCF1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12" y="2930494"/>
            <a:ext cx="1102084" cy="48566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805A9521-21C3-4A6A-A8B2-9CACCD9F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436" y="2998052"/>
            <a:ext cx="1102084" cy="485664"/>
          </a:xfrm>
          <a:prstGeom prst="rect">
            <a:avLst/>
          </a:prstGeom>
        </p:spPr>
      </p:pic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38BDFDF9-0A59-423C-858E-2D8896708ACA}"/>
              </a:ext>
            </a:extLst>
          </p:cNvPr>
          <p:cNvSpPr/>
          <p:nvPr/>
        </p:nvSpPr>
        <p:spPr>
          <a:xfrm>
            <a:off x="7216581" y="2246356"/>
            <a:ext cx="893897" cy="2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12D7461-C00E-497E-AEB3-E4C8E6411F4A}"/>
              </a:ext>
            </a:extLst>
          </p:cNvPr>
          <p:cNvSpPr/>
          <p:nvPr/>
        </p:nvSpPr>
        <p:spPr>
          <a:xfrm>
            <a:off x="8787838" y="2062978"/>
            <a:ext cx="987281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Deploy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PRE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E5DEC04D-1A0B-487F-B631-A7883C565A84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3606296" y="3173326"/>
            <a:ext cx="1443302" cy="139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50">
            <a:extLst>
              <a:ext uri="{FF2B5EF4-FFF2-40B4-BE49-F238E27FC236}">
                <a16:creationId xmlns:a16="http://schemas.microsoft.com/office/drawing/2014/main" id="{4965C615-E3AF-46B3-AFD0-3B335C602F0B}"/>
              </a:ext>
            </a:extLst>
          </p:cNvPr>
          <p:cNvSpPr/>
          <p:nvPr/>
        </p:nvSpPr>
        <p:spPr>
          <a:xfrm>
            <a:off x="4880886" y="581885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Registry</a:t>
            </a:r>
            <a:endParaRPr lang="es-ES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30BD1A2-1799-4DDB-B3D5-5184ADCC081E}"/>
              </a:ext>
            </a:extLst>
          </p:cNvPr>
          <p:cNvSpPr/>
          <p:nvPr/>
        </p:nvSpPr>
        <p:spPr>
          <a:xfrm>
            <a:off x="1865507" y="3770692"/>
            <a:ext cx="106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Push</a:t>
            </a:r>
            <a:r>
              <a:rPr lang="es-ES" sz="1400" dirty="0"/>
              <a:t> “</a:t>
            </a:r>
            <a:r>
              <a:rPr lang="es-ES" sz="1400" dirty="0" err="1"/>
              <a:t>latest</a:t>
            </a:r>
            <a:r>
              <a:rPr lang="es-ES" sz="1400" dirty="0"/>
              <a:t>”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E485D38-13EA-4ABD-BF61-725000C4D0EC}"/>
              </a:ext>
            </a:extLst>
          </p:cNvPr>
          <p:cNvSpPr/>
          <p:nvPr/>
        </p:nvSpPr>
        <p:spPr>
          <a:xfrm>
            <a:off x="4399477" y="3386074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Pull</a:t>
            </a:r>
            <a:r>
              <a:rPr lang="es-ES" sz="1400" dirty="0"/>
              <a:t> “</a:t>
            </a:r>
            <a:r>
              <a:rPr lang="es-ES" sz="1400" dirty="0" err="1"/>
              <a:t>latest</a:t>
            </a:r>
            <a:r>
              <a:rPr lang="es-ES" sz="1400" dirty="0"/>
              <a:t>”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DEBC379A-92DB-4324-BCCC-E48F2A442EFA}"/>
              </a:ext>
            </a:extLst>
          </p:cNvPr>
          <p:cNvSpPr/>
          <p:nvPr/>
        </p:nvSpPr>
        <p:spPr>
          <a:xfrm>
            <a:off x="7158361" y="3816250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Pull</a:t>
            </a:r>
            <a:r>
              <a:rPr lang="es-ES" sz="1400" dirty="0"/>
              <a:t> “</a:t>
            </a:r>
            <a:r>
              <a:rPr lang="es-ES" sz="1400" dirty="0" err="1"/>
              <a:t>latest</a:t>
            </a:r>
            <a:r>
              <a:rPr lang="es-ES" sz="1400" dirty="0"/>
              <a:t>”</a:t>
            </a:r>
          </a:p>
        </p:txBody>
      </p:sp>
      <p:pic>
        <p:nvPicPr>
          <p:cNvPr id="56" name="Gráfico 55" descr="Hombre">
            <a:extLst>
              <a:ext uri="{FF2B5EF4-FFF2-40B4-BE49-F238E27FC236}">
                <a16:creationId xmlns:a16="http://schemas.microsoft.com/office/drawing/2014/main" id="{FE12FE6D-0278-4742-95FF-2B1D2D14D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3848" y="2767168"/>
            <a:ext cx="461768" cy="461768"/>
          </a:xfrm>
          <a:prstGeom prst="rect">
            <a:avLst/>
          </a:prstGeom>
        </p:spPr>
      </p:pic>
      <p:pic>
        <p:nvPicPr>
          <p:cNvPr id="58" name="Gráfico 57" descr="Hombre">
            <a:extLst>
              <a:ext uri="{FF2B5EF4-FFF2-40B4-BE49-F238E27FC236}">
                <a16:creationId xmlns:a16="http://schemas.microsoft.com/office/drawing/2014/main" id="{643066E5-8ACD-4C3B-A67C-493107AFF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5635" y="2761961"/>
            <a:ext cx="461768" cy="4617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E82B848-1D54-4CC3-B569-54EC809AF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81" y="4824337"/>
            <a:ext cx="2284090" cy="15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0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32" y="210303"/>
            <a:ext cx="10364451" cy="1596177"/>
          </a:xfrm>
        </p:spPr>
        <p:txBody>
          <a:bodyPr/>
          <a:lstStyle/>
          <a:p>
            <a:r>
              <a:rPr lang="es-ES_tradnl" dirty="0"/>
              <a:t>CI/CD pipeline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130B60-44C8-4752-A23C-DD58A269C33D}"/>
              </a:ext>
            </a:extLst>
          </p:cNvPr>
          <p:cNvSpPr/>
          <p:nvPr/>
        </p:nvSpPr>
        <p:spPr>
          <a:xfrm>
            <a:off x="453194" y="2078306"/>
            <a:ext cx="910771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Build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2381235-909A-4208-8D65-B796DAB5E00F}"/>
              </a:ext>
            </a:extLst>
          </p:cNvPr>
          <p:cNvSpPr/>
          <p:nvPr/>
        </p:nvSpPr>
        <p:spPr>
          <a:xfrm>
            <a:off x="2504212" y="2062984"/>
            <a:ext cx="987281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Deploy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QA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004AFF0-5CE1-4246-A337-AA767C91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336" y="4503046"/>
            <a:ext cx="1315812" cy="1315812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80E3E6C-10E8-4F19-9435-C2FB21745129}"/>
              </a:ext>
            </a:extLst>
          </p:cNvPr>
          <p:cNvCxnSpPr>
            <a:cxnSpLocks/>
          </p:cNvCxnSpPr>
          <p:nvPr/>
        </p:nvCxnSpPr>
        <p:spPr>
          <a:xfrm flipV="1">
            <a:off x="5691859" y="3483716"/>
            <a:ext cx="2940414" cy="148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AD70BF1-F808-43F5-BFE3-A7AF7F2006A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8580" y="2633477"/>
            <a:ext cx="3572925" cy="216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BCBB697C-64E8-4433-B75D-641340A16D71}"/>
              </a:ext>
            </a:extLst>
          </p:cNvPr>
          <p:cNvSpPr/>
          <p:nvPr/>
        </p:nvSpPr>
        <p:spPr>
          <a:xfrm>
            <a:off x="1527954" y="2218580"/>
            <a:ext cx="827101" cy="2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DA8C38CE-FFD7-4A9A-B243-B081669E483F}"/>
              </a:ext>
            </a:extLst>
          </p:cNvPr>
          <p:cNvSpPr/>
          <p:nvPr/>
        </p:nvSpPr>
        <p:spPr>
          <a:xfrm>
            <a:off x="4776221" y="2076142"/>
            <a:ext cx="1332487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Acceptance</a:t>
            </a:r>
            <a:r>
              <a:rPr lang="es-ES" dirty="0"/>
              <a:t> </a:t>
            </a:r>
            <a:r>
              <a:rPr lang="es-ES" dirty="0" err="1"/>
              <a:t>tests</a:t>
            </a:r>
            <a:endParaRPr lang="es-ES" dirty="0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75816B6A-6170-46AE-BC83-7403B9E9BBB2}"/>
              </a:ext>
            </a:extLst>
          </p:cNvPr>
          <p:cNvSpPr/>
          <p:nvPr/>
        </p:nvSpPr>
        <p:spPr>
          <a:xfrm>
            <a:off x="3685573" y="2212260"/>
            <a:ext cx="827101" cy="2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7E9AD7D2-D15D-4254-8917-3745DCCF1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12" y="2930494"/>
            <a:ext cx="1102084" cy="48566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805A9521-21C3-4A6A-A8B2-9CACCD9F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436" y="2998052"/>
            <a:ext cx="1102084" cy="485664"/>
          </a:xfrm>
          <a:prstGeom prst="rect">
            <a:avLst/>
          </a:prstGeom>
        </p:spPr>
      </p:pic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38BDFDF9-0A59-423C-858E-2D8896708ACA}"/>
              </a:ext>
            </a:extLst>
          </p:cNvPr>
          <p:cNvSpPr/>
          <p:nvPr/>
        </p:nvSpPr>
        <p:spPr>
          <a:xfrm>
            <a:off x="6297907" y="2212257"/>
            <a:ext cx="505566" cy="2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EA6C8B2B-261E-42A1-88CC-C9AD0A0CAA27}"/>
              </a:ext>
            </a:extLst>
          </p:cNvPr>
          <p:cNvSpPr/>
          <p:nvPr/>
        </p:nvSpPr>
        <p:spPr>
          <a:xfrm>
            <a:off x="8129617" y="2212256"/>
            <a:ext cx="502656" cy="2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C49B2030-38EC-48D5-98D8-D4396BD29D9C}"/>
              </a:ext>
            </a:extLst>
          </p:cNvPr>
          <p:cNvSpPr/>
          <p:nvPr/>
        </p:nvSpPr>
        <p:spPr>
          <a:xfrm>
            <a:off x="6992672" y="2062981"/>
            <a:ext cx="947745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Label</a:t>
            </a:r>
            <a:r>
              <a:rPr lang="es-ES" dirty="0"/>
              <a:t> </a:t>
            </a:r>
            <a:r>
              <a:rPr lang="es-ES" dirty="0" err="1"/>
              <a:t>latest</a:t>
            </a:r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12D7461-C00E-497E-AEB3-E4C8E6411F4A}"/>
              </a:ext>
            </a:extLst>
          </p:cNvPr>
          <p:cNvSpPr/>
          <p:nvPr/>
        </p:nvSpPr>
        <p:spPr>
          <a:xfrm>
            <a:off x="8787838" y="2062978"/>
            <a:ext cx="987281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Deploy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PRE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A7683807-BB03-4CC0-B80D-D724D2221D40}"/>
              </a:ext>
            </a:extLst>
          </p:cNvPr>
          <p:cNvCxnSpPr>
            <a:cxnSpLocks/>
          </p:cNvCxnSpPr>
          <p:nvPr/>
        </p:nvCxnSpPr>
        <p:spPr>
          <a:xfrm flipH="1">
            <a:off x="5542594" y="2663736"/>
            <a:ext cx="1923950" cy="213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250FE05-8901-42E4-9463-1BC4E7273112}"/>
              </a:ext>
            </a:extLst>
          </p:cNvPr>
          <p:cNvSpPr/>
          <p:nvPr/>
        </p:nvSpPr>
        <p:spPr>
          <a:xfrm>
            <a:off x="4880886" y="581885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Registry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0B98A16-3189-40CB-9420-69F1A5410877}"/>
              </a:ext>
            </a:extLst>
          </p:cNvPr>
          <p:cNvSpPr/>
          <p:nvPr/>
        </p:nvSpPr>
        <p:spPr>
          <a:xfrm>
            <a:off x="1865507" y="3770692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Push</a:t>
            </a:r>
            <a:r>
              <a:rPr lang="es-ES" sz="1400" dirty="0"/>
              <a:t> </a:t>
            </a:r>
            <a:r>
              <a:rPr lang="es-ES" sz="1400" dirty="0" err="1"/>
              <a:t>vX</a:t>
            </a:r>
            <a:endParaRPr lang="es-ES" sz="14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AA8A2DC-B80B-414B-BC32-10B5C6D6BD30}"/>
              </a:ext>
            </a:extLst>
          </p:cNvPr>
          <p:cNvSpPr/>
          <p:nvPr/>
        </p:nvSpPr>
        <p:spPr>
          <a:xfrm>
            <a:off x="4399477" y="3386074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Pull</a:t>
            </a:r>
            <a:r>
              <a:rPr lang="es-ES" sz="1400" dirty="0"/>
              <a:t> “</a:t>
            </a:r>
            <a:r>
              <a:rPr lang="es-ES" sz="1400" dirty="0" err="1"/>
              <a:t>vX</a:t>
            </a:r>
            <a:r>
              <a:rPr lang="es-ES" sz="1400" dirty="0"/>
              <a:t>”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1A66A54-8A51-45DB-8981-836D274400B1}"/>
              </a:ext>
            </a:extLst>
          </p:cNvPr>
          <p:cNvSpPr/>
          <p:nvPr/>
        </p:nvSpPr>
        <p:spPr>
          <a:xfrm>
            <a:off x="7158361" y="3816250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Pull</a:t>
            </a:r>
            <a:r>
              <a:rPr lang="es-ES" sz="1400" dirty="0"/>
              <a:t> “</a:t>
            </a:r>
            <a:r>
              <a:rPr lang="es-ES" sz="1400" dirty="0" err="1"/>
              <a:t>latest</a:t>
            </a:r>
            <a:r>
              <a:rPr lang="es-ES" sz="1400" dirty="0"/>
              <a:t>”</a:t>
            </a:r>
          </a:p>
        </p:txBody>
      </p:sp>
      <p:pic>
        <p:nvPicPr>
          <p:cNvPr id="24" name="Gráfico 23" descr="Hombre">
            <a:extLst>
              <a:ext uri="{FF2B5EF4-FFF2-40B4-BE49-F238E27FC236}">
                <a16:creationId xmlns:a16="http://schemas.microsoft.com/office/drawing/2014/main" id="{73A5892D-FBCE-47DC-8D81-D892FAB31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027" y="2779116"/>
            <a:ext cx="461768" cy="461768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F9F5F897-659D-4794-813A-5FF28D4714B2}"/>
              </a:ext>
            </a:extLst>
          </p:cNvPr>
          <p:cNvSpPr/>
          <p:nvPr/>
        </p:nvSpPr>
        <p:spPr>
          <a:xfrm>
            <a:off x="6074870" y="3476050"/>
            <a:ext cx="106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Push</a:t>
            </a:r>
            <a:r>
              <a:rPr lang="es-ES" sz="1400" dirty="0"/>
              <a:t> “</a:t>
            </a:r>
            <a:r>
              <a:rPr lang="es-ES" sz="1400" dirty="0" err="1"/>
              <a:t>latest</a:t>
            </a:r>
            <a:r>
              <a:rPr lang="es-ES" sz="1400" dirty="0"/>
              <a:t>”</a:t>
            </a:r>
          </a:p>
        </p:txBody>
      </p:sp>
      <p:pic>
        <p:nvPicPr>
          <p:cNvPr id="26" name="Gráfico 25" descr="Hombre">
            <a:extLst>
              <a:ext uri="{FF2B5EF4-FFF2-40B4-BE49-F238E27FC236}">
                <a16:creationId xmlns:a16="http://schemas.microsoft.com/office/drawing/2014/main" id="{A6EBA81D-8994-459F-9884-498E22B69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6527" y="2779116"/>
            <a:ext cx="461768" cy="461768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CD5D5C0-B5E9-4DE4-A64E-5BE36F3C27BA}"/>
              </a:ext>
            </a:extLst>
          </p:cNvPr>
          <p:cNvCxnSpPr>
            <a:cxnSpLocks/>
          </p:cNvCxnSpPr>
          <p:nvPr/>
        </p:nvCxnSpPr>
        <p:spPr>
          <a:xfrm flipH="1" flipV="1">
            <a:off x="3625463" y="3240884"/>
            <a:ext cx="1239053" cy="135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23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32" y="210303"/>
            <a:ext cx="10364451" cy="1596177"/>
          </a:xfrm>
        </p:spPr>
        <p:txBody>
          <a:bodyPr/>
          <a:lstStyle/>
          <a:p>
            <a:r>
              <a:rPr lang="es-ES_tradnl" dirty="0" err="1"/>
              <a:t>HEALTHcheck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6710E0-AA73-4122-8571-A8AE7CCBD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" y="1522398"/>
            <a:ext cx="6050051" cy="21701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67DC7D-4333-44CE-AB33-4E2C4897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557" y="930275"/>
            <a:ext cx="2381250" cy="27622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6EA7210-6E6F-46BB-86A4-DB6049200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89" y="4513262"/>
            <a:ext cx="89820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0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11" y="2111017"/>
            <a:ext cx="6090247" cy="21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9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32" y="210303"/>
            <a:ext cx="10364451" cy="1596177"/>
          </a:xfrm>
        </p:spPr>
        <p:txBody>
          <a:bodyPr/>
          <a:lstStyle/>
          <a:p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orchestators</a:t>
            </a:r>
            <a:r>
              <a:rPr lang="es-ES_tradnl" dirty="0"/>
              <a:t>?</a:t>
            </a:r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EB1A37-A8F4-459E-94A3-E584A73B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677" y="1886911"/>
            <a:ext cx="2230608" cy="20465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337C9F6-5D1F-4CA7-A563-0D4E0C698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385" y="4169145"/>
            <a:ext cx="1866900" cy="18097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A1AEFAE-F2CF-4AFE-AEC9-CFDFE8D6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19" y="1886911"/>
            <a:ext cx="6772275" cy="38671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0A153ED-C34B-4988-8703-3D034E492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506" y="1806480"/>
            <a:ext cx="3908423" cy="403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32" y="210303"/>
            <a:ext cx="10364451" cy="1596177"/>
          </a:xfrm>
        </p:spPr>
        <p:txBody>
          <a:bodyPr/>
          <a:lstStyle/>
          <a:p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help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management</a:t>
            </a:r>
            <a:r>
              <a:rPr lang="es-ES_tradnl" dirty="0"/>
              <a:t>?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252283-4D3A-42F4-8C53-04DC4D72C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126" y="1806480"/>
            <a:ext cx="3963884" cy="588459"/>
          </a:xfrm>
          <a:prstGeom prst="rect">
            <a:avLst/>
          </a:prstGeom>
        </p:spPr>
      </p:pic>
      <p:pic>
        <p:nvPicPr>
          <p:cNvPr id="7" name="easy-cluster">
            <a:hlinkClick r:id="" action="ppaction://media"/>
            <a:extLst>
              <a:ext uri="{FF2B5EF4-FFF2-40B4-BE49-F238E27FC236}">
                <a16:creationId xmlns:a16="http://schemas.microsoft.com/office/drawing/2014/main" id="{9EC94A45-209E-4B0B-AC84-062905F75F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505" y="1806480"/>
            <a:ext cx="7202897" cy="39803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FEF9360-097E-4753-9026-313852CDB5E9}"/>
              </a:ext>
            </a:extLst>
          </p:cNvPr>
          <p:cNvSpPr/>
          <p:nvPr/>
        </p:nvSpPr>
        <p:spPr>
          <a:xfrm>
            <a:off x="7892126" y="3033325"/>
            <a:ext cx="2161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6"/>
              </a:rPr>
              <a:t>https://rancher.com/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714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9" y="1031113"/>
            <a:ext cx="10165773" cy="42442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3192" y="5519943"/>
            <a:ext cx="112229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"Yo... he visto cosas que vosotros no creeríais: Atacar naves en llamas más allá de Orión. </a:t>
            </a:r>
          </a:p>
          <a:p>
            <a:r>
              <a:rPr lang="es-ES" b="1" dirty="0"/>
              <a:t>He visto rayos C brillar en la oscuridad cerca de la Puerta de </a:t>
            </a:r>
            <a:r>
              <a:rPr lang="es-ES" b="1" dirty="0" err="1"/>
              <a:t>Tannhäuser</a:t>
            </a:r>
            <a:r>
              <a:rPr lang="es-ES" b="1" dirty="0"/>
              <a:t>. </a:t>
            </a:r>
          </a:p>
          <a:p>
            <a:r>
              <a:rPr lang="es-ES" b="1" dirty="0"/>
              <a:t>Todos esos momentos se perderán... en el tiempo... como lágrimas en la lluvia. Es hora de morir"</a:t>
            </a:r>
            <a:r>
              <a:rPr lang="es-ES" dirty="0"/>
              <a:t> </a:t>
            </a:r>
          </a:p>
          <a:p>
            <a:r>
              <a:rPr lang="es-ES" dirty="0"/>
              <a:t>- Roy </a:t>
            </a:r>
            <a:r>
              <a:rPr lang="es-ES" dirty="0" err="1"/>
              <a:t>Batty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36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32" y="210303"/>
            <a:ext cx="10364451" cy="1596177"/>
          </a:xfrm>
        </p:spPr>
        <p:txBody>
          <a:bodyPr/>
          <a:lstStyle/>
          <a:p>
            <a:r>
              <a:rPr lang="es-ES_tradnl" dirty="0"/>
              <a:t>MY “bonito monolito”</a:t>
            </a:r>
            <a:endParaRPr lang="en-GB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2EE95D5-E24B-4D88-8D2A-76713FF73B5D}"/>
              </a:ext>
            </a:extLst>
          </p:cNvPr>
          <p:cNvSpPr/>
          <p:nvPr/>
        </p:nvSpPr>
        <p:spPr>
          <a:xfrm>
            <a:off x="746276" y="3776135"/>
            <a:ext cx="100094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</a:t>
            </a:r>
            <a:r>
              <a:rPr lang="es-ES" dirty="0" err="1"/>
              <a:t>Acess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354167-AD30-4B2A-92C4-E5366A7F6071}"/>
              </a:ext>
            </a:extLst>
          </p:cNvPr>
          <p:cNvSpPr/>
          <p:nvPr/>
        </p:nvSpPr>
        <p:spPr>
          <a:xfrm>
            <a:off x="746276" y="2992363"/>
            <a:ext cx="100094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Business </a:t>
            </a:r>
            <a:r>
              <a:rPr lang="es-ES" dirty="0" err="1"/>
              <a:t>Logic</a:t>
            </a:r>
            <a:r>
              <a:rPr lang="es-ES" dirty="0"/>
              <a:t> (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dll</a:t>
            </a:r>
            <a:r>
              <a:rPr lang="es-ES" dirty="0"/>
              <a:t>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130B60-44C8-4752-A23C-DD58A269C33D}"/>
              </a:ext>
            </a:extLst>
          </p:cNvPr>
          <p:cNvSpPr/>
          <p:nvPr/>
        </p:nvSpPr>
        <p:spPr>
          <a:xfrm>
            <a:off x="784678" y="2088629"/>
            <a:ext cx="1632252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Shop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2381235-909A-4208-8D65-B796DAB5E00F}"/>
              </a:ext>
            </a:extLst>
          </p:cNvPr>
          <p:cNvSpPr/>
          <p:nvPr/>
        </p:nvSpPr>
        <p:spPr>
          <a:xfrm>
            <a:off x="2994177" y="2098636"/>
            <a:ext cx="1422702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Backend</a:t>
            </a: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5462FE-98ED-449D-AF9D-00D19EA29D33}"/>
              </a:ext>
            </a:extLst>
          </p:cNvPr>
          <p:cNvSpPr/>
          <p:nvPr/>
        </p:nvSpPr>
        <p:spPr>
          <a:xfrm>
            <a:off x="6738257" y="2098637"/>
            <a:ext cx="1833489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1AE1AF5-C31F-4A9A-A703-557C40E00197}"/>
              </a:ext>
            </a:extLst>
          </p:cNvPr>
          <p:cNvSpPr/>
          <p:nvPr/>
        </p:nvSpPr>
        <p:spPr>
          <a:xfrm>
            <a:off x="8920843" y="2088630"/>
            <a:ext cx="1834847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Cmdlets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73A053-8DC2-4A65-B6E5-B7AE387B6020}"/>
              </a:ext>
            </a:extLst>
          </p:cNvPr>
          <p:cNvSpPr/>
          <p:nvPr/>
        </p:nvSpPr>
        <p:spPr>
          <a:xfrm>
            <a:off x="4871357" y="2098636"/>
            <a:ext cx="1595059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Control panel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4E40A2E-3246-4D3C-B746-EB0CCD8C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8" y="4996542"/>
            <a:ext cx="1145721" cy="114572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004AFF0-5CE1-4246-A337-AA767C91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44" y="4733417"/>
            <a:ext cx="1888672" cy="18886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B6E0F83-1936-4FE3-A32F-0195E90B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5" y="4997901"/>
            <a:ext cx="1145721" cy="114572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94812A5-BE2A-49B9-9AD4-435BDCF3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2" y="4996541"/>
            <a:ext cx="1145721" cy="1145721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80E3E6C-10E8-4F19-9435-C2FB21745129}"/>
              </a:ext>
            </a:extLst>
          </p:cNvPr>
          <p:cNvCxnSpPr>
            <a:stCxn id="15" idx="0"/>
            <a:endCxn id="8" idx="2"/>
          </p:cNvCxnSpPr>
          <p:nvPr/>
        </p:nvCxnSpPr>
        <p:spPr>
          <a:xfrm flipV="1">
            <a:off x="1122589" y="2643800"/>
            <a:ext cx="478215" cy="235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2CCFFCA-3D50-4242-B2B7-61A77E5F766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110721" y="2653807"/>
            <a:ext cx="2594807" cy="234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9350ED4-3789-4600-88D9-6DFA41EC98D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122589" y="2715986"/>
            <a:ext cx="4409695" cy="228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86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use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deploy</a:t>
            </a:r>
            <a:r>
              <a:rPr lang="es-ES_tradnl" dirty="0"/>
              <a:t>?</a:t>
            </a:r>
            <a:endParaRPr lang="en-GB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FA6637C-1DAD-48EE-B604-DA3C72222662}"/>
              </a:ext>
            </a:extLst>
          </p:cNvPr>
          <p:cNvSpPr/>
          <p:nvPr/>
        </p:nvSpPr>
        <p:spPr>
          <a:xfrm>
            <a:off x="218521" y="1222644"/>
            <a:ext cx="4952253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err="1"/>
              <a:t>Several</a:t>
            </a:r>
            <a:r>
              <a:rPr lang="es-ES" sz="2400" b="1" dirty="0"/>
              <a:t> TFS 2013 </a:t>
            </a:r>
            <a:r>
              <a:rPr lang="es-ES" sz="2400" b="1" dirty="0" err="1"/>
              <a:t>Chained</a:t>
            </a:r>
            <a:r>
              <a:rPr lang="es-ES" sz="2400" b="1" dirty="0"/>
              <a:t> </a:t>
            </a:r>
            <a:r>
              <a:rPr lang="es-ES" sz="2400" b="1" dirty="0" err="1"/>
              <a:t>builds</a:t>
            </a:r>
            <a:r>
              <a:rPr lang="es-ES" sz="2400" b="1" dirty="0"/>
              <a:t> </a:t>
            </a:r>
            <a:r>
              <a:rPr lang="es-ES" sz="2400" b="1" dirty="0" err="1"/>
              <a:t>that</a:t>
            </a:r>
            <a:endParaRPr lang="es-ES" sz="2400" b="1" dirty="0"/>
          </a:p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Build</a:t>
            </a:r>
            <a:r>
              <a:rPr lang="es-ES" b="1" dirty="0"/>
              <a:t> </a:t>
            </a:r>
            <a:r>
              <a:rPr lang="es-ES" b="1" dirty="0" err="1"/>
              <a:t>Unit</a:t>
            </a:r>
            <a:r>
              <a:rPr lang="es-ES" b="1" dirty="0"/>
              <a:t> </a:t>
            </a:r>
            <a:r>
              <a:rPr lang="es-ES" b="1" dirty="0" err="1"/>
              <a:t>tests</a:t>
            </a:r>
            <a:r>
              <a:rPr lang="es-ES" b="1" dirty="0"/>
              <a:t> (</a:t>
            </a:r>
            <a:r>
              <a:rPr lang="es-ES" b="1" dirty="0" err="1"/>
              <a:t>few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Publish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</a:t>
            </a:r>
            <a:r>
              <a:rPr lang="es-ES" b="1" dirty="0" err="1"/>
              <a:t>artifact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each</a:t>
            </a:r>
            <a:r>
              <a:rPr lang="es-ES" b="1" dirty="0"/>
              <a:t> </a:t>
            </a:r>
            <a:r>
              <a:rPr lang="es-ES" b="1" dirty="0" err="1"/>
              <a:t>front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Shop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Control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Backend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Services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CmdLets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Publish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</a:t>
            </a:r>
            <a:r>
              <a:rPr lang="es-ES" b="1" dirty="0" err="1"/>
              <a:t>artifact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each</a:t>
            </a:r>
            <a:r>
              <a:rPr lang="es-ES" b="1" dirty="0"/>
              <a:t>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152ED9A-F4C0-486A-9DD4-EBF95227D315}"/>
              </a:ext>
            </a:extLst>
          </p:cNvPr>
          <p:cNvSpPr/>
          <p:nvPr/>
        </p:nvSpPr>
        <p:spPr>
          <a:xfrm>
            <a:off x="5917191" y="1818800"/>
            <a:ext cx="4931350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err="1"/>
              <a:t>An</a:t>
            </a:r>
            <a:r>
              <a:rPr lang="es-ES" sz="2400" b="1" dirty="0"/>
              <a:t> </a:t>
            </a:r>
            <a:r>
              <a:rPr lang="es-ES" sz="2400" b="1" dirty="0" err="1"/>
              <a:t>Octopus</a:t>
            </a:r>
            <a:r>
              <a:rPr lang="es-ES" sz="2400" b="1" dirty="0"/>
              <a:t> </a:t>
            </a:r>
            <a:r>
              <a:rPr lang="es-ES" sz="2400" b="1" dirty="0" err="1"/>
              <a:t>Deployment</a:t>
            </a:r>
            <a:r>
              <a:rPr lang="es-ES" sz="2400" b="1" dirty="0"/>
              <a:t> </a:t>
            </a:r>
            <a:r>
              <a:rPr lang="es-ES" sz="2400" b="1" dirty="0" err="1"/>
              <a:t>process</a:t>
            </a:r>
            <a:r>
              <a:rPr lang="es-ES" sz="2400" b="1" dirty="0"/>
              <a:t> </a:t>
            </a:r>
            <a:r>
              <a:rPr lang="es-ES" sz="2400" b="1" dirty="0" err="1"/>
              <a:t>that</a:t>
            </a:r>
            <a:endParaRPr lang="es-ES" sz="2400" b="1" dirty="0"/>
          </a:p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Performs</a:t>
            </a:r>
            <a:r>
              <a:rPr lang="es-ES" b="1" dirty="0"/>
              <a:t> infraestructura </a:t>
            </a:r>
            <a:r>
              <a:rPr lang="es-ES" b="1" dirty="0" err="1"/>
              <a:t>tasks</a:t>
            </a:r>
            <a:r>
              <a:rPr lang="es-ES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Firewall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Software </a:t>
            </a:r>
            <a:r>
              <a:rPr lang="es-ES" b="1" dirty="0" err="1"/>
              <a:t>dependencies</a:t>
            </a:r>
            <a:r>
              <a:rPr lang="es-ES" b="1" dirty="0"/>
              <a:t> (IIS, .NET)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Certificates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Initialize</a:t>
            </a:r>
            <a:r>
              <a:rPr lang="es-ES" b="1" dirty="0"/>
              <a:t>/</a:t>
            </a:r>
            <a:r>
              <a:rPr lang="es-ES" b="1" dirty="0" err="1"/>
              <a:t>Update</a:t>
            </a:r>
            <a:r>
              <a:rPr lang="es-ES" b="1" dirty="0"/>
              <a:t> </a:t>
            </a:r>
            <a:r>
              <a:rPr lang="es-ES" b="1" dirty="0" err="1"/>
              <a:t>Database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Deploys</a:t>
            </a:r>
            <a:r>
              <a:rPr lang="es-ES" b="1" dirty="0"/>
              <a:t> </a:t>
            </a:r>
            <a:r>
              <a:rPr lang="es-ES" b="1" dirty="0" err="1"/>
              <a:t>each</a:t>
            </a:r>
            <a:r>
              <a:rPr lang="es-ES" b="1" dirty="0"/>
              <a:t> </a:t>
            </a:r>
            <a:r>
              <a:rPr lang="es-ES" b="1" dirty="0" err="1"/>
              <a:t>front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Executes</a:t>
            </a:r>
            <a:r>
              <a:rPr lang="es-ES" b="1" dirty="0"/>
              <a:t> </a:t>
            </a:r>
            <a:r>
              <a:rPr lang="es-ES" b="1" dirty="0" err="1"/>
              <a:t>aceptance</a:t>
            </a:r>
            <a:r>
              <a:rPr lang="es-ES" b="1" dirty="0"/>
              <a:t> </a:t>
            </a:r>
            <a:r>
              <a:rPr lang="es-ES" b="1" dirty="0" err="1"/>
              <a:t>testing</a:t>
            </a:r>
            <a:r>
              <a:rPr lang="es-ES" b="1" dirty="0"/>
              <a:t> (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few</a:t>
            </a:r>
            <a:r>
              <a:rPr lang="es-ES" b="1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9969E3C-149F-4974-B6B1-423ED4F1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816929"/>
            <a:ext cx="4688596" cy="91427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76B52F9-3CF1-4AB1-83A8-8E9F8FDC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69" y="4597086"/>
            <a:ext cx="20097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1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F75ABB7-03AF-475F-9081-55FEABE5DF2C}"/>
              </a:ext>
            </a:extLst>
          </p:cNvPr>
          <p:cNvSpPr/>
          <p:nvPr/>
        </p:nvSpPr>
        <p:spPr>
          <a:xfrm>
            <a:off x="4841724" y="1593500"/>
            <a:ext cx="5584372" cy="3649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use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deploy</a:t>
            </a:r>
            <a:r>
              <a:rPr lang="es-ES_tradnl" dirty="0"/>
              <a:t>?</a:t>
            </a:r>
            <a:endParaRPr lang="en-GB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9969E3C-149F-4974-B6B1-423ED4F1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610" y="1888284"/>
            <a:ext cx="4291266" cy="8367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76B52F9-3CF1-4AB1-83A8-8E9F8FDC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28" y="1496786"/>
            <a:ext cx="1701573" cy="1701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CF133-D401-4866-8924-CB8D80505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452" y="3290948"/>
            <a:ext cx="1393860" cy="13938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136A9A4-83EF-4B37-9402-0D3AAAB99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745" y="5404757"/>
            <a:ext cx="2348054" cy="13221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036D01-ACD6-47D4-9356-77E1C92D5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96" y="3330016"/>
            <a:ext cx="1802266" cy="1315723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D7992B8-DCA6-4E21-89EC-DFB856064DBF}"/>
              </a:ext>
            </a:extLst>
          </p:cNvPr>
          <p:cNvSpPr/>
          <p:nvPr/>
        </p:nvSpPr>
        <p:spPr>
          <a:xfrm>
            <a:off x="2819400" y="2155371"/>
            <a:ext cx="1350509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24C0BBB-4A3E-4B6A-A863-3CB152399594}"/>
              </a:ext>
            </a:extLst>
          </p:cNvPr>
          <p:cNvSpPr/>
          <p:nvPr/>
        </p:nvSpPr>
        <p:spPr>
          <a:xfrm rot="8534878">
            <a:off x="3112292" y="4839424"/>
            <a:ext cx="1350509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09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4FA7723-B7C1-4413-B5CC-63793F5E55BA}"/>
              </a:ext>
            </a:extLst>
          </p:cNvPr>
          <p:cNvSpPr/>
          <p:nvPr/>
        </p:nvSpPr>
        <p:spPr>
          <a:xfrm>
            <a:off x="5715000" y="4784993"/>
            <a:ext cx="6221186" cy="200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29F87FF-0BEF-4803-BA92-97277304FC39}"/>
              </a:ext>
            </a:extLst>
          </p:cNvPr>
          <p:cNvSpPr/>
          <p:nvPr/>
        </p:nvSpPr>
        <p:spPr>
          <a:xfrm>
            <a:off x="5651902" y="609600"/>
            <a:ext cx="5806398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About</a:t>
            </a:r>
            <a:r>
              <a:rPr lang="es-ES" sz="2400" b="1" dirty="0"/>
              <a:t> 10 </a:t>
            </a:r>
            <a:r>
              <a:rPr lang="es-ES" sz="2400" b="1" dirty="0" err="1"/>
              <a:t>countries</a:t>
            </a:r>
            <a:r>
              <a:rPr lang="es-ES" sz="2400" b="1" dirty="0"/>
              <a:t> in single </a:t>
            </a:r>
            <a:r>
              <a:rPr lang="es-ES" sz="2400" b="1" dirty="0" err="1"/>
              <a:t>tenant</a:t>
            </a:r>
            <a:r>
              <a:rPr lang="es-ES" sz="2400" b="1" dirty="0"/>
              <a:t> </a:t>
            </a:r>
            <a:r>
              <a:rPr lang="es-ES" sz="2400" b="1" dirty="0" err="1"/>
              <a:t>mode</a:t>
            </a:r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/>
              <a:t>3 </a:t>
            </a:r>
            <a:r>
              <a:rPr lang="es-ES" sz="2400" b="1" dirty="0" err="1"/>
              <a:t>countries</a:t>
            </a:r>
            <a:r>
              <a:rPr lang="es-ES" sz="2400" b="1" dirty="0"/>
              <a:t> in a </a:t>
            </a:r>
            <a:r>
              <a:rPr lang="es-ES" sz="2400" b="1" dirty="0" err="1"/>
              <a:t>multitenant</a:t>
            </a:r>
            <a:r>
              <a:rPr lang="es-ES" sz="2400" b="1" dirty="0"/>
              <a:t> </a:t>
            </a:r>
            <a:r>
              <a:rPr lang="es-ES" sz="2400" b="1" dirty="0" err="1"/>
              <a:t>platform</a:t>
            </a:r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For</a:t>
            </a:r>
            <a:r>
              <a:rPr lang="es-ES" sz="2400" b="1" dirty="0"/>
              <a:t> </a:t>
            </a:r>
            <a:r>
              <a:rPr lang="es-ES" sz="2400" b="1" dirty="0" err="1"/>
              <a:t>each</a:t>
            </a:r>
            <a:r>
              <a:rPr lang="es-ES" sz="2400" b="1" dirty="0"/>
              <a:t> country, </a:t>
            </a:r>
            <a:r>
              <a:rPr lang="es-ES" sz="2400" b="1" dirty="0" err="1"/>
              <a:t>several</a:t>
            </a:r>
            <a:r>
              <a:rPr lang="es-ES" sz="2400" b="1" dirty="0"/>
              <a:t> </a:t>
            </a:r>
            <a:r>
              <a:rPr lang="es-ES" sz="2400" b="1" dirty="0" err="1"/>
              <a:t>environents</a:t>
            </a:r>
            <a:r>
              <a:rPr lang="es-ES" sz="2400" b="1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b="1" dirty="0"/>
              <a:t>Dev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Qa</a:t>
            </a:r>
            <a:endParaRPr lang="es-E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b="1" dirty="0"/>
              <a:t>Pre (High </a:t>
            </a:r>
            <a:r>
              <a:rPr lang="es-ES" sz="2400" b="1" dirty="0" err="1"/>
              <a:t>availability</a:t>
            </a:r>
            <a:r>
              <a:rPr lang="es-ES" sz="2400" b="1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b="1" dirty="0"/>
              <a:t>Pro (High </a:t>
            </a:r>
            <a:r>
              <a:rPr lang="es-ES" sz="2400" b="1" dirty="0" err="1"/>
              <a:t>availability</a:t>
            </a:r>
            <a:r>
              <a:rPr lang="es-ES" sz="2400" b="1" dirty="0"/>
              <a:t>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A962E03-067E-41CC-A4D3-5349F243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62" y="650925"/>
            <a:ext cx="2983667" cy="1676441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D67FA7BE-721F-4F48-BD8F-1EA2ABFA2BFC}"/>
              </a:ext>
            </a:extLst>
          </p:cNvPr>
          <p:cNvSpPr/>
          <p:nvPr/>
        </p:nvSpPr>
        <p:spPr>
          <a:xfrm>
            <a:off x="83860" y="5148942"/>
            <a:ext cx="41940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/>
              <a:t>24 </a:t>
            </a:r>
            <a:r>
              <a:rPr lang="es-ES" sz="2400" b="1" dirty="0" err="1"/>
              <a:t>hours</a:t>
            </a:r>
            <a:r>
              <a:rPr lang="es-ES" sz="2400" b="1" dirty="0"/>
              <a:t> </a:t>
            </a:r>
            <a:r>
              <a:rPr lang="es-ES" sz="2400" b="1" dirty="0" err="1"/>
              <a:t>to</a:t>
            </a:r>
            <a:r>
              <a:rPr lang="es-ES" sz="2400" b="1" dirty="0"/>
              <a:t> </a:t>
            </a:r>
            <a:r>
              <a:rPr lang="es-ES" sz="2400" b="1" dirty="0" err="1"/>
              <a:t>deploy</a:t>
            </a:r>
            <a:r>
              <a:rPr lang="es-ES" sz="2400" b="1" dirty="0"/>
              <a:t>/</a:t>
            </a:r>
            <a:r>
              <a:rPr lang="es-ES" sz="2400" b="1" dirty="0" err="1"/>
              <a:t>upgrade</a:t>
            </a:r>
            <a:endParaRPr lang="es-ES" sz="2400" b="1" dirty="0"/>
          </a:p>
          <a:p>
            <a:r>
              <a:rPr lang="es-ES" sz="2400" b="1" dirty="0"/>
              <a:t>    a DEV/QA </a:t>
            </a:r>
            <a:r>
              <a:rPr lang="es-ES" sz="2400" b="1" dirty="0" err="1"/>
              <a:t>env</a:t>
            </a:r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/>
              <a:t>48 </a:t>
            </a:r>
            <a:r>
              <a:rPr lang="es-ES" sz="2400" b="1" dirty="0" err="1"/>
              <a:t>hours</a:t>
            </a:r>
            <a:r>
              <a:rPr lang="es-ES" sz="2400" b="1" dirty="0"/>
              <a:t> </a:t>
            </a:r>
            <a:r>
              <a:rPr lang="es-ES" sz="2400" b="1" dirty="0" err="1"/>
              <a:t>to</a:t>
            </a:r>
            <a:r>
              <a:rPr lang="es-ES" sz="2400" b="1" dirty="0"/>
              <a:t> </a:t>
            </a:r>
            <a:r>
              <a:rPr lang="es-ES" sz="2400" b="1" dirty="0" err="1"/>
              <a:t>deploy</a:t>
            </a:r>
            <a:r>
              <a:rPr lang="es-ES" sz="2400" b="1" dirty="0"/>
              <a:t>/</a:t>
            </a:r>
            <a:r>
              <a:rPr lang="es-ES" sz="2400" b="1" dirty="0" err="1"/>
              <a:t>upgrade</a:t>
            </a:r>
            <a:endParaRPr lang="es-ES" sz="2400" b="1" dirty="0"/>
          </a:p>
          <a:p>
            <a:r>
              <a:rPr lang="es-ES" sz="2400" b="1" dirty="0"/>
              <a:t>    a PRE/PRO </a:t>
            </a:r>
            <a:r>
              <a:rPr lang="es-ES" sz="2400" b="1" dirty="0" err="1"/>
              <a:t>env</a:t>
            </a:r>
            <a:endParaRPr lang="es-ES" sz="2400" b="1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02893C1-0CEE-44AA-9782-84AC864178B3}"/>
              </a:ext>
            </a:extLst>
          </p:cNvPr>
          <p:cNvSpPr/>
          <p:nvPr/>
        </p:nvSpPr>
        <p:spPr>
          <a:xfrm>
            <a:off x="5934932" y="4855751"/>
            <a:ext cx="567924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/>
              <a:t>Bugs and </a:t>
            </a:r>
            <a:r>
              <a:rPr lang="es-ES" sz="2400" b="1" dirty="0" err="1"/>
              <a:t>poor</a:t>
            </a:r>
            <a:r>
              <a:rPr lang="es-ES" sz="2400" b="1" dirty="0"/>
              <a:t> </a:t>
            </a:r>
            <a:r>
              <a:rPr lang="es-ES" sz="2400" b="1" dirty="0" err="1"/>
              <a:t>customer</a:t>
            </a:r>
            <a:r>
              <a:rPr lang="es-ES" sz="2400" b="1" dirty="0"/>
              <a:t> </a:t>
            </a:r>
            <a:r>
              <a:rPr lang="es-ES" sz="2400" b="1" dirty="0" err="1"/>
              <a:t>confidence</a:t>
            </a:r>
            <a:endParaRPr lang="es-ES" sz="2400" b="1" dirty="0"/>
          </a:p>
          <a:p>
            <a:endParaRPr lang="es-ES" sz="2400" b="1" dirty="0"/>
          </a:p>
          <a:p>
            <a:r>
              <a:rPr lang="es-ES" sz="2400" b="1" dirty="0"/>
              <a:t>More </a:t>
            </a:r>
            <a:r>
              <a:rPr lang="es-ES" sz="2400" b="1" dirty="0" err="1"/>
              <a:t>than</a:t>
            </a:r>
            <a:r>
              <a:rPr lang="es-ES" sz="2400" b="1" dirty="0"/>
              <a:t> 50 servers</a:t>
            </a:r>
          </a:p>
          <a:p>
            <a:endParaRPr lang="es-ES" sz="2400" b="1" dirty="0"/>
          </a:p>
          <a:p>
            <a:r>
              <a:rPr lang="es-ES" sz="2400" b="1" dirty="0" err="1"/>
              <a:t>Lack</a:t>
            </a:r>
            <a:r>
              <a:rPr lang="es-ES" sz="2400" b="1" dirty="0"/>
              <a:t> </a:t>
            </a:r>
            <a:r>
              <a:rPr lang="es-ES" sz="2400" b="1" dirty="0" err="1"/>
              <a:t>of</a:t>
            </a:r>
            <a:r>
              <a:rPr lang="es-ES" sz="2400" b="1" dirty="0"/>
              <a:t> Agility </a:t>
            </a:r>
            <a:r>
              <a:rPr lang="es-ES" sz="2400" b="1" dirty="0" err="1"/>
              <a:t>for</a:t>
            </a:r>
            <a:r>
              <a:rPr lang="es-ES" sz="2400" b="1" dirty="0"/>
              <a:t> </a:t>
            </a:r>
            <a:r>
              <a:rPr lang="es-ES" sz="2400" b="1" dirty="0" err="1"/>
              <a:t>deployments</a:t>
            </a:r>
            <a:r>
              <a:rPr lang="es-ES" sz="2400" b="1" dirty="0"/>
              <a:t> / </a:t>
            </a:r>
            <a:r>
              <a:rPr lang="es-ES" sz="2400" b="1" dirty="0" err="1"/>
              <a:t>upgrades</a:t>
            </a:r>
            <a:endParaRPr lang="es-ES" sz="2400" b="1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6F5A05E5-3351-4054-A887-5631B433B3A9}"/>
              </a:ext>
            </a:extLst>
          </p:cNvPr>
          <p:cNvSpPr/>
          <p:nvPr/>
        </p:nvSpPr>
        <p:spPr>
          <a:xfrm rot="5400000">
            <a:off x="7474322" y="3572885"/>
            <a:ext cx="912518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7C636C72-3B38-4F5F-957D-419E3BE15CDF}"/>
              </a:ext>
            </a:extLst>
          </p:cNvPr>
          <p:cNvSpPr/>
          <p:nvPr/>
        </p:nvSpPr>
        <p:spPr>
          <a:xfrm>
            <a:off x="4277893" y="5434147"/>
            <a:ext cx="1174779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4A11506-FD68-467D-A27C-3E38FD029575}"/>
              </a:ext>
            </a:extLst>
          </p:cNvPr>
          <p:cNvSpPr/>
          <p:nvPr/>
        </p:nvSpPr>
        <p:spPr>
          <a:xfrm>
            <a:off x="210729" y="2770450"/>
            <a:ext cx="55930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Deployment</a:t>
            </a:r>
            <a:r>
              <a:rPr lang="es-ES" sz="2400" b="1" dirty="0"/>
              <a:t> in </a:t>
            </a:r>
            <a:r>
              <a:rPr lang="es-ES" sz="2400" b="1" dirty="0" err="1"/>
              <a:t>dev</a:t>
            </a:r>
            <a:r>
              <a:rPr lang="es-ES" sz="2400" b="1" dirty="0"/>
              <a:t> machines quite </a:t>
            </a:r>
            <a:r>
              <a:rPr lang="es-ES" sz="2400" b="1" dirty="0" err="1"/>
              <a:t>complicated</a:t>
            </a:r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Environment</a:t>
            </a:r>
            <a:r>
              <a:rPr lang="es-ES" sz="2400" b="1" dirty="0"/>
              <a:t> </a:t>
            </a:r>
            <a:r>
              <a:rPr lang="es-ES" sz="2400" b="1" dirty="0" err="1"/>
              <a:t>related</a:t>
            </a:r>
            <a:r>
              <a:rPr lang="es-ES" sz="2400" b="1" dirty="0"/>
              <a:t> bugs </a:t>
            </a:r>
            <a:r>
              <a:rPr lang="es-ES" sz="2400" b="1" dirty="0" err="1"/>
              <a:t>due</a:t>
            </a:r>
            <a:r>
              <a:rPr lang="es-ES" sz="2400" b="1" dirty="0"/>
              <a:t> </a:t>
            </a:r>
            <a:r>
              <a:rPr lang="es-ES" sz="2400" b="1" dirty="0" err="1"/>
              <a:t>to</a:t>
            </a:r>
            <a:r>
              <a:rPr lang="es-ES" sz="2400" b="1" dirty="0"/>
              <a:t> </a:t>
            </a:r>
            <a:r>
              <a:rPr lang="es-ES" sz="2400" b="1" dirty="0" err="1"/>
              <a:t>deployment</a:t>
            </a:r>
            <a:r>
              <a:rPr lang="es-ES" sz="2400" b="1" dirty="0"/>
              <a:t> / </a:t>
            </a:r>
            <a:r>
              <a:rPr lang="es-ES" sz="2400" b="1" dirty="0" err="1"/>
              <a:t>configuration</a:t>
            </a:r>
            <a:r>
              <a:rPr lang="es-ES" sz="2400" b="1" dirty="0"/>
              <a:t> </a:t>
            </a:r>
            <a:r>
              <a:rPr lang="es-ES" sz="2400" b="1" dirty="0" err="1"/>
              <a:t>issues</a:t>
            </a:r>
            <a:endParaRPr lang="es-ES" sz="24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A7193FBA-D629-4238-ADE3-12953B4BCCE9}"/>
              </a:ext>
            </a:extLst>
          </p:cNvPr>
          <p:cNvSpPr/>
          <p:nvPr/>
        </p:nvSpPr>
        <p:spPr>
          <a:xfrm rot="1775945">
            <a:off x="5043368" y="3678926"/>
            <a:ext cx="1217065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948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28465C-C16B-4EA2-8013-4E94D36B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727" y="1808620"/>
            <a:ext cx="1661572" cy="13669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CF45E01-7EDB-449D-9037-DD9755F77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7" y="1808620"/>
            <a:ext cx="2058236" cy="11754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1DEB45-F00B-4221-9015-926D17B15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76" y="2984102"/>
            <a:ext cx="2078646" cy="2078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FEDCAF-1EBC-4CD2-A810-AF28412E8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218" y="3175544"/>
            <a:ext cx="1834613" cy="14140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2470B2-588B-4154-B2AD-7BAADB555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522" y="1613878"/>
            <a:ext cx="6900696" cy="39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6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F75ABB7-03AF-475F-9081-55FEABE5DF2C}"/>
              </a:ext>
            </a:extLst>
          </p:cNvPr>
          <p:cNvSpPr/>
          <p:nvPr/>
        </p:nvSpPr>
        <p:spPr>
          <a:xfrm>
            <a:off x="4646953" y="1954773"/>
            <a:ext cx="3153833" cy="25095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400" dirty="0"/>
              <a:t>Docker </a:t>
            </a:r>
            <a:r>
              <a:rPr lang="es-ES" sz="2400" dirty="0" err="1"/>
              <a:t>Image</a:t>
            </a:r>
            <a:endParaRPr lang="es-E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First</a:t>
            </a:r>
            <a:r>
              <a:rPr lang="es-ES_tradnl" dirty="0"/>
              <a:t> </a:t>
            </a:r>
            <a:r>
              <a:rPr lang="es-ES_tradnl" dirty="0" err="1"/>
              <a:t>atTempt</a:t>
            </a:r>
            <a:r>
              <a:rPr lang="es-ES_tradnl" dirty="0"/>
              <a:t>: </a:t>
            </a:r>
            <a:r>
              <a:rPr lang="es-ES_tradnl" dirty="0" err="1"/>
              <a:t>artifacts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endParaRPr lang="en-GB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9969E3C-149F-4974-B6B1-423ED4F1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64" y="5525903"/>
            <a:ext cx="4291266" cy="83679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76B52F9-3CF1-4AB1-83A8-8E9F8FDC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28" y="1496786"/>
            <a:ext cx="1701573" cy="1701573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D7992B8-DCA6-4E21-89EC-DFB856064DBF}"/>
              </a:ext>
            </a:extLst>
          </p:cNvPr>
          <p:cNvSpPr/>
          <p:nvPr/>
        </p:nvSpPr>
        <p:spPr>
          <a:xfrm>
            <a:off x="2819400" y="2155371"/>
            <a:ext cx="1350509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24C0BBB-4A3E-4B6A-A863-3CB152399594}"/>
              </a:ext>
            </a:extLst>
          </p:cNvPr>
          <p:cNvSpPr/>
          <p:nvPr/>
        </p:nvSpPr>
        <p:spPr>
          <a:xfrm rot="8534878">
            <a:off x="3567044" y="4570276"/>
            <a:ext cx="1127368" cy="62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907F4D7-BE71-4978-907C-E053B2E65165}"/>
              </a:ext>
            </a:extLst>
          </p:cNvPr>
          <p:cNvGrpSpPr/>
          <p:nvPr/>
        </p:nvGrpSpPr>
        <p:grpSpPr>
          <a:xfrm>
            <a:off x="9122168" y="1875115"/>
            <a:ext cx="2747962" cy="2646486"/>
            <a:chOff x="9122168" y="1875115"/>
            <a:chExt cx="2747962" cy="2646486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4ADBD34-EAA9-4D1E-8951-3FF37B81ADB0}"/>
                </a:ext>
              </a:extLst>
            </p:cNvPr>
            <p:cNvSpPr/>
            <p:nvPr/>
          </p:nvSpPr>
          <p:spPr>
            <a:xfrm>
              <a:off x="9122168" y="1875115"/>
              <a:ext cx="2747962" cy="26464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s-ES" sz="2400" dirty="0" err="1"/>
                <a:t>Octopus</a:t>
              </a:r>
              <a:r>
                <a:rPr lang="es-ES" sz="2400" dirty="0"/>
                <a:t> Server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9CF133-D401-4866-8924-CB8D8050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220" y="2712056"/>
              <a:ext cx="972605" cy="972605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83036D01-ACD6-47D4-9356-77E1C92D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72992" y="2766351"/>
              <a:ext cx="1183519" cy="864014"/>
            </a:xfrm>
            <a:prstGeom prst="rect">
              <a:avLst/>
            </a:prstGeom>
          </p:spPr>
        </p:pic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9D28F52-F581-48F2-ABCF-78FE00755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3130" y="1954773"/>
              <a:ext cx="534081" cy="546359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B1839A5-81CF-45DA-8A71-8525B601A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17" y="4994025"/>
            <a:ext cx="3439886" cy="173291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0BB7F5-4080-4A12-8BD7-D57F567D9468}"/>
              </a:ext>
            </a:extLst>
          </p:cNvPr>
          <p:cNvSpPr/>
          <p:nvPr/>
        </p:nvSpPr>
        <p:spPr>
          <a:xfrm>
            <a:off x="4880390" y="2788814"/>
            <a:ext cx="27649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Calamari</a:t>
            </a:r>
            <a:r>
              <a:rPr lang="es-ES" b="1" dirty="0"/>
              <a:t> (</a:t>
            </a:r>
            <a:r>
              <a:rPr lang="es-ES" b="1" dirty="0" err="1"/>
              <a:t>Optopus</a:t>
            </a:r>
            <a:r>
              <a:rPr lang="es-ES" b="1" dirty="0"/>
              <a:t> </a:t>
            </a:r>
            <a:r>
              <a:rPr lang="es-ES" b="1" dirty="0" err="1"/>
              <a:t>agent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Octopacks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Software </a:t>
            </a:r>
            <a:r>
              <a:rPr lang="es-ES" b="1" dirty="0" err="1"/>
              <a:t>dependencies</a:t>
            </a:r>
            <a:r>
              <a:rPr lang="es-ES" b="1" dirty="0"/>
              <a:t> (IIS, .NET)</a:t>
            </a:r>
          </a:p>
        </p:txBody>
      </p:sp>
      <p:sp>
        <p:nvSpPr>
          <p:cNvPr id="13" name="Flecha: a la izquierda y derecha 12">
            <a:extLst>
              <a:ext uri="{FF2B5EF4-FFF2-40B4-BE49-F238E27FC236}">
                <a16:creationId xmlns:a16="http://schemas.microsoft.com/office/drawing/2014/main" id="{83B37C4D-C4A3-475A-8715-5A9FBC938AB5}"/>
              </a:ext>
            </a:extLst>
          </p:cNvPr>
          <p:cNvSpPr/>
          <p:nvPr/>
        </p:nvSpPr>
        <p:spPr>
          <a:xfrm>
            <a:off x="7878799" y="3055219"/>
            <a:ext cx="1132795" cy="4953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5775E9E-6F99-40B3-9097-E0E956183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65" y="5472227"/>
            <a:ext cx="1246568" cy="9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3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0F996F-1CAF-43B9-B8C1-779D10A6D4E6}"/>
              </a:ext>
            </a:extLst>
          </p:cNvPr>
          <p:cNvSpPr txBox="1">
            <a:spLocks/>
          </p:cNvSpPr>
          <p:nvPr/>
        </p:nvSpPr>
        <p:spPr>
          <a:xfrm>
            <a:off x="913774" y="255813"/>
            <a:ext cx="10364451" cy="82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First</a:t>
            </a:r>
            <a:r>
              <a:rPr lang="es-ES_tradnl" dirty="0"/>
              <a:t> </a:t>
            </a:r>
            <a:r>
              <a:rPr lang="es-ES_tradnl" dirty="0" err="1"/>
              <a:t>atTempt</a:t>
            </a:r>
            <a:r>
              <a:rPr lang="es-ES_tradnl" dirty="0"/>
              <a:t>: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improve</a:t>
            </a:r>
            <a:r>
              <a:rPr lang="es-ES_tradnl" dirty="0"/>
              <a:t>?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280CD1-3DDB-4091-9882-73D8C30AB3A3}"/>
              </a:ext>
            </a:extLst>
          </p:cNvPr>
          <p:cNvSpPr/>
          <p:nvPr/>
        </p:nvSpPr>
        <p:spPr>
          <a:xfrm>
            <a:off x="867692" y="1372323"/>
            <a:ext cx="567924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/>
              <a:t>Bugs and </a:t>
            </a:r>
            <a:r>
              <a:rPr lang="es-ES" sz="2400" b="1" dirty="0" err="1"/>
              <a:t>poor</a:t>
            </a:r>
            <a:r>
              <a:rPr lang="es-ES" sz="2400" b="1" dirty="0"/>
              <a:t> </a:t>
            </a:r>
            <a:r>
              <a:rPr lang="es-ES" sz="2400" b="1" dirty="0" err="1"/>
              <a:t>customer</a:t>
            </a:r>
            <a:r>
              <a:rPr lang="es-ES" sz="2400" b="1" dirty="0"/>
              <a:t> </a:t>
            </a:r>
            <a:r>
              <a:rPr lang="es-ES" sz="2400" b="1" dirty="0" err="1"/>
              <a:t>confidence</a:t>
            </a:r>
            <a:endParaRPr lang="es-ES" sz="2400" b="1" dirty="0"/>
          </a:p>
          <a:p>
            <a:endParaRPr lang="es-ES" sz="2400" b="1" dirty="0"/>
          </a:p>
          <a:p>
            <a:r>
              <a:rPr lang="es-ES" sz="2400" b="1" dirty="0"/>
              <a:t>More </a:t>
            </a:r>
            <a:r>
              <a:rPr lang="es-ES" sz="2400" b="1" dirty="0" err="1"/>
              <a:t>than</a:t>
            </a:r>
            <a:r>
              <a:rPr lang="es-ES" sz="2400" b="1" dirty="0"/>
              <a:t> 50 servers</a:t>
            </a:r>
          </a:p>
          <a:p>
            <a:endParaRPr lang="es-ES" sz="2400" b="1" dirty="0"/>
          </a:p>
          <a:p>
            <a:r>
              <a:rPr lang="es-ES" sz="2400" b="1" dirty="0" err="1"/>
              <a:t>Lack</a:t>
            </a:r>
            <a:r>
              <a:rPr lang="es-ES" sz="2400" b="1" dirty="0"/>
              <a:t> </a:t>
            </a:r>
            <a:r>
              <a:rPr lang="es-ES" sz="2400" b="1" dirty="0" err="1"/>
              <a:t>of</a:t>
            </a:r>
            <a:r>
              <a:rPr lang="es-ES" sz="2400" b="1" dirty="0"/>
              <a:t> Agility </a:t>
            </a:r>
            <a:r>
              <a:rPr lang="es-ES" sz="2400" b="1" dirty="0" err="1"/>
              <a:t>for</a:t>
            </a:r>
            <a:r>
              <a:rPr lang="es-ES" sz="2400" b="1" dirty="0"/>
              <a:t> </a:t>
            </a:r>
            <a:r>
              <a:rPr lang="es-ES" sz="2400" b="1" dirty="0" err="1"/>
              <a:t>deployments</a:t>
            </a:r>
            <a:r>
              <a:rPr lang="es-ES" sz="2400" b="1" dirty="0"/>
              <a:t> / </a:t>
            </a:r>
            <a:r>
              <a:rPr lang="es-ES" sz="2400" b="1" dirty="0" err="1"/>
              <a:t>upgrades</a:t>
            </a:r>
            <a:endParaRPr lang="es-ES" sz="2400" b="1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40469FD-1A91-457D-BF3D-1B91B993E667}"/>
              </a:ext>
            </a:extLst>
          </p:cNvPr>
          <p:cNvSpPr/>
          <p:nvPr/>
        </p:nvSpPr>
        <p:spPr>
          <a:xfrm>
            <a:off x="5254636" y="3952238"/>
            <a:ext cx="62678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/>
              <a:t>New </a:t>
            </a:r>
            <a:r>
              <a:rPr lang="es-ES" sz="2400" b="1" dirty="0" err="1"/>
              <a:t>problems</a:t>
            </a:r>
            <a:r>
              <a:rPr lang="es-ES" sz="2400" b="1" dirty="0"/>
              <a:t>:</a:t>
            </a:r>
          </a:p>
          <a:p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Now</a:t>
            </a:r>
            <a:r>
              <a:rPr lang="es-ES" sz="2400" b="1" dirty="0"/>
              <a:t> </a:t>
            </a:r>
            <a:r>
              <a:rPr lang="es-ES" sz="2400" b="1" dirty="0" err="1"/>
              <a:t>we</a:t>
            </a:r>
            <a:r>
              <a:rPr lang="es-ES" sz="2400" b="1" dirty="0"/>
              <a:t> </a:t>
            </a:r>
            <a:r>
              <a:rPr lang="es-ES" sz="2400" b="1" dirty="0" err="1"/>
              <a:t>required</a:t>
            </a:r>
            <a:r>
              <a:rPr lang="es-ES" sz="2400" b="1" dirty="0"/>
              <a:t> a </a:t>
            </a:r>
            <a:r>
              <a:rPr lang="es-ES" sz="2400" b="1" dirty="0" err="1"/>
              <a:t>connection</a:t>
            </a:r>
            <a:r>
              <a:rPr lang="es-ES" sz="2400" b="1" dirty="0"/>
              <a:t> </a:t>
            </a:r>
            <a:r>
              <a:rPr lang="es-ES" sz="2400" b="1" dirty="0" err="1"/>
              <a:t>to</a:t>
            </a:r>
            <a:r>
              <a:rPr lang="es-ES" sz="2400" b="1" dirty="0"/>
              <a:t> </a:t>
            </a:r>
            <a:r>
              <a:rPr lang="es-ES" sz="2400" b="1" dirty="0" err="1"/>
              <a:t>Optopus</a:t>
            </a:r>
            <a:r>
              <a:rPr lang="es-ES" sz="2400" b="1" dirty="0"/>
              <a:t> Server </a:t>
            </a:r>
            <a:r>
              <a:rPr lang="es-ES" sz="2400" b="1" dirty="0" err="1"/>
              <a:t>when</a:t>
            </a:r>
            <a:r>
              <a:rPr lang="es-ES" sz="2400" b="1" dirty="0"/>
              <a:t> </a:t>
            </a:r>
            <a:r>
              <a:rPr lang="es-ES" sz="2400" b="1" dirty="0" err="1"/>
              <a:t>we</a:t>
            </a:r>
            <a:r>
              <a:rPr lang="es-ES" sz="2400" b="1" dirty="0"/>
              <a:t> </a:t>
            </a:r>
            <a:r>
              <a:rPr lang="es-ES" sz="2400" b="1" dirty="0" err="1"/>
              <a:t>launch</a:t>
            </a:r>
            <a:r>
              <a:rPr lang="es-ES" sz="2400" b="1" dirty="0"/>
              <a:t> a </a:t>
            </a:r>
            <a:r>
              <a:rPr lang="es-ES" sz="2400" b="1" dirty="0" err="1"/>
              <a:t>container</a:t>
            </a:r>
            <a:endParaRPr lang="es-ES" sz="2400" b="1" dirty="0"/>
          </a:p>
          <a:p>
            <a:endParaRPr lang="es-ES" sz="24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714F35-AFEF-4558-8111-DD3FBD74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580" y="2074338"/>
            <a:ext cx="642312" cy="6348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FDA74A2-899D-4667-B437-ED43FD17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86" y="1455745"/>
            <a:ext cx="590954" cy="53006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8CF51C7-FD28-4C7F-9653-2E4454F0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86" y="2836675"/>
            <a:ext cx="590954" cy="5300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9AA065-5247-4AA0-846B-D728BBC9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072" y="4232295"/>
            <a:ext cx="2180680" cy="2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8943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2133</TotalTime>
  <Words>841</Words>
  <Application>Microsoft Office PowerPoint</Application>
  <PresentationFormat>Panorámica</PresentationFormat>
  <Paragraphs>184</Paragraphs>
  <Slides>27</Slides>
  <Notes>0</Notes>
  <HiddenSlides>0</HiddenSlides>
  <MMClips>1</MMClips>
  <ScaleCrop>false</ScaleCrop>
  <HeadingPairs>
    <vt:vector size="8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Tw Cen MT</vt:lpstr>
      <vt:lpstr>Droplet</vt:lpstr>
      <vt:lpstr>Paquete</vt:lpstr>
      <vt:lpstr>Docker, directo a producción</vt:lpstr>
      <vt:lpstr>Presentación de PowerPoint</vt:lpstr>
      <vt:lpstr>MY “bonito monolito”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CI/CD pipeline</vt:lpstr>
      <vt:lpstr>CI/CD pipeline</vt:lpstr>
      <vt:lpstr>HEALTHcheck</vt:lpstr>
      <vt:lpstr>Presentación de PowerPoint</vt:lpstr>
      <vt:lpstr>What about orchestators?</vt:lpstr>
      <vt:lpstr>Some help with management?</vt:lpstr>
      <vt:lpstr>Presentación de PowerPoint</vt:lpstr>
    </vt:vector>
  </TitlesOfParts>
  <Company>NEC Europe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Reinvéntate tu, no la rueda</dc:title>
  <dc:creator>Sergio Navarro</dc:creator>
  <cp:lastModifiedBy>Sergio Navarro</cp:lastModifiedBy>
  <cp:revision>46</cp:revision>
  <dcterms:created xsi:type="dcterms:W3CDTF">2016-03-28T11:58:23Z</dcterms:created>
  <dcterms:modified xsi:type="dcterms:W3CDTF">2017-10-17T07:18:46Z</dcterms:modified>
</cp:coreProperties>
</file>